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7" r:id="rId2"/>
    <p:sldId id="310" r:id="rId3"/>
    <p:sldId id="268" r:id="rId4"/>
    <p:sldId id="297" r:id="rId5"/>
    <p:sldId id="269" r:id="rId6"/>
    <p:sldId id="263" r:id="rId7"/>
    <p:sldId id="280" r:id="rId8"/>
    <p:sldId id="299" r:id="rId9"/>
    <p:sldId id="271" r:id="rId10"/>
    <p:sldId id="300" r:id="rId11"/>
    <p:sldId id="282" r:id="rId12"/>
    <p:sldId id="301" r:id="rId13"/>
    <p:sldId id="302" r:id="rId14"/>
    <p:sldId id="284" r:id="rId15"/>
    <p:sldId id="275" r:id="rId16"/>
    <p:sldId id="303" r:id="rId17"/>
    <p:sldId id="304" r:id="rId18"/>
    <p:sldId id="305" r:id="rId19"/>
    <p:sldId id="288" r:id="rId20"/>
    <p:sldId id="289" r:id="rId21"/>
    <p:sldId id="306" r:id="rId22"/>
    <p:sldId id="307" r:id="rId23"/>
    <p:sldId id="291" r:id="rId24"/>
    <p:sldId id="309" r:id="rId25"/>
    <p:sldId id="293" r:id="rId26"/>
    <p:sldId id="308" r:id="rId27"/>
    <p:sldId id="277" r:id="rId28"/>
    <p:sldId id="267" r:id="rId29"/>
    <p:sldId id="295" r:id="rId30"/>
    <p:sldId id="311" r:id="rId31"/>
    <p:sldId id="296" r:id="rId32"/>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D40"/>
    <a:srgbClr val="48AF00"/>
    <a:srgbClr val="969491"/>
    <a:srgbClr val="E60F47"/>
    <a:srgbClr val="2B2926"/>
    <a:srgbClr val="48AFBB"/>
    <a:srgbClr val="0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F40517-64BC-4939-87D9-72C647B19FB3}" v="4758" dt="2024-03-16T22:02:36.4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napToObjects="1">
      <p:cViewPr varScale="1">
        <p:scale>
          <a:sx n="86" d="100"/>
          <a:sy n="86" d="100"/>
        </p:scale>
        <p:origin x="1382"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856"/>
    </p:cViewPr>
  </p:sorterViewPr>
  <p:notesViewPr>
    <p:cSldViewPr snapToGrid="0" snapToObjects="1">
      <p:cViewPr varScale="1">
        <p:scale>
          <a:sx n="96" d="100"/>
          <a:sy n="96" d="100"/>
        </p:scale>
        <p:origin x="-332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Nelson" userId="addfa618743c69a2" providerId="LiveId" clId="{E3F40517-64BC-4939-87D9-72C647B19FB3}"/>
    <pc:docChg chg="undo redo custSel addSld delSld modSld sldOrd modMainMaster delSection modSection">
      <pc:chgData name="Heather Nelson" userId="addfa618743c69a2" providerId="LiveId" clId="{E3F40517-64BC-4939-87D9-72C647B19FB3}" dt="2024-03-16T21:59:08.806" v="7792" actId="17851"/>
      <pc:docMkLst>
        <pc:docMk/>
      </pc:docMkLst>
      <pc:sldChg chg="del">
        <pc:chgData name="Heather Nelson" userId="addfa618743c69a2" providerId="LiveId" clId="{E3F40517-64BC-4939-87D9-72C647B19FB3}" dt="2024-03-16T18:20:23.493" v="67" actId="47"/>
        <pc:sldMkLst>
          <pc:docMk/>
          <pc:sldMk cId="3657408254" sldId="256"/>
        </pc:sldMkLst>
      </pc:sldChg>
      <pc:sldChg chg="modSp">
        <pc:chgData name="Heather Nelson" userId="addfa618743c69a2" providerId="LiveId" clId="{E3F40517-64BC-4939-87D9-72C647B19FB3}" dt="2024-03-16T19:36:46.114" v="1921" actId="403"/>
        <pc:sldMkLst>
          <pc:docMk/>
          <pc:sldMk cId="0" sldId="257"/>
        </pc:sldMkLst>
        <pc:spChg chg="mod">
          <ac:chgData name="Heather Nelson" userId="addfa618743c69a2" providerId="LiveId" clId="{E3F40517-64BC-4939-87D9-72C647B19FB3}" dt="2024-03-16T19:36:46.114" v="1921" actId="403"/>
          <ac:spMkLst>
            <pc:docMk/>
            <pc:sldMk cId="0" sldId="257"/>
            <ac:spMk id="7170" creationId="{BF3A6B8A-B515-CE09-F6CD-06130AECA1E7}"/>
          </ac:spMkLst>
        </pc:spChg>
      </pc:sldChg>
      <pc:sldChg chg="modSp del mod">
        <pc:chgData name="Heather Nelson" userId="addfa618743c69a2" providerId="LiveId" clId="{E3F40517-64BC-4939-87D9-72C647B19FB3}" dt="2024-03-16T18:20:37.414" v="70" actId="47"/>
        <pc:sldMkLst>
          <pc:docMk/>
          <pc:sldMk cId="645268428" sldId="261"/>
        </pc:sldMkLst>
        <pc:spChg chg="mod">
          <ac:chgData name="Heather Nelson" userId="addfa618743c69a2" providerId="LiveId" clId="{E3F40517-64BC-4939-87D9-72C647B19FB3}" dt="2024-03-16T18:20:33.086" v="69" actId="1076"/>
          <ac:spMkLst>
            <pc:docMk/>
            <pc:sldMk cId="645268428" sldId="261"/>
            <ac:spMk id="2" creationId="{E8D18F2E-4CD0-47D8-AC01-A90FA464AA8B}"/>
          </ac:spMkLst>
        </pc:spChg>
      </pc:sldChg>
      <pc:sldChg chg="addSp delSp modSp del mod ord modClrScheme chgLayout">
        <pc:chgData name="Heather Nelson" userId="addfa618743c69a2" providerId="LiveId" clId="{E3F40517-64BC-4939-87D9-72C647B19FB3}" dt="2024-03-16T18:39:42.125" v="386" actId="47"/>
        <pc:sldMkLst>
          <pc:docMk/>
          <pc:sldMk cId="910795147" sldId="262"/>
        </pc:sldMkLst>
        <pc:spChg chg="mod ord">
          <ac:chgData name="Heather Nelson" userId="addfa618743c69a2" providerId="LiveId" clId="{E3F40517-64BC-4939-87D9-72C647B19FB3}" dt="2024-03-16T18:13:39.381" v="5" actId="6264"/>
          <ac:spMkLst>
            <pc:docMk/>
            <pc:sldMk cId="910795147" sldId="262"/>
            <ac:spMk id="2" creationId="{855E0CEB-36F8-4364-8357-ED021AB51B4F}"/>
          </ac:spMkLst>
        </pc:spChg>
        <pc:spChg chg="add del mod">
          <ac:chgData name="Heather Nelson" userId="addfa618743c69a2" providerId="LiveId" clId="{E3F40517-64BC-4939-87D9-72C647B19FB3}" dt="2024-03-16T18:13:39.381" v="5" actId="6264"/>
          <ac:spMkLst>
            <pc:docMk/>
            <pc:sldMk cId="910795147" sldId="262"/>
            <ac:spMk id="3" creationId="{C130F4D3-D014-B22F-37FD-F938EF4D5C8A}"/>
          </ac:spMkLst>
        </pc:spChg>
        <pc:spChg chg="add del mod">
          <ac:chgData name="Heather Nelson" userId="addfa618743c69a2" providerId="LiveId" clId="{E3F40517-64BC-4939-87D9-72C647B19FB3}" dt="2024-03-16T18:13:39.381" v="5" actId="6264"/>
          <ac:spMkLst>
            <pc:docMk/>
            <pc:sldMk cId="910795147" sldId="262"/>
            <ac:spMk id="4" creationId="{19E62399-2506-CA2C-51F2-6F99A9644FCA}"/>
          </ac:spMkLst>
        </pc:spChg>
        <pc:spChg chg="mod ord">
          <ac:chgData name="Heather Nelson" userId="addfa618743c69a2" providerId="LiveId" clId="{E3F40517-64BC-4939-87D9-72C647B19FB3}" dt="2024-03-16T18:13:39.631" v="6" actId="27636"/>
          <ac:spMkLst>
            <pc:docMk/>
            <pc:sldMk cId="910795147" sldId="262"/>
            <ac:spMk id="11" creationId="{0E697A12-4686-5FAF-0C58-08A28D1F6B4D}"/>
          </ac:spMkLst>
        </pc:spChg>
        <pc:spChg chg="del">
          <ac:chgData name="Heather Nelson" userId="addfa618743c69a2" providerId="LiveId" clId="{E3F40517-64BC-4939-87D9-72C647B19FB3}" dt="2024-03-16T18:13:24.790" v="0" actId="700"/>
          <ac:spMkLst>
            <pc:docMk/>
            <pc:sldMk cId="910795147" sldId="262"/>
            <ac:spMk id="14" creationId="{42EED251-F4DA-72C9-B172-5D6156E3DFC9}"/>
          </ac:spMkLst>
        </pc:spChg>
        <pc:spChg chg="del">
          <ac:chgData name="Heather Nelson" userId="addfa618743c69a2" providerId="LiveId" clId="{E3F40517-64BC-4939-87D9-72C647B19FB3}" dt="2024-03-16T18:13:24.790" v="0" actId="700"/>
          <ac:spMkLst>
            <pc:docMk/>
            <pc:sldMk cId="910795147" sldId="262"/>
            <ac:spMk id="15" creationId="{79AB1570-11D6-A084-D878-1A2A42BF1E93}"/>
          </ac:spMkLst>
        </pc:spChg>
      </pc:sldChg>
      <pc:sldChg chg="addSp delSp modSp mod ord modClrScheme modAnim chgLayout">
        <pc:chgData name="Heather Nelson" userId="addfa618743c69a2" providerId="LiveId" clId="{E3F40517-64BC-4939-87D9-72C647B19FB3}" dt="2024-03-16T20:26:38.973" v="2703"/>
        <pc:sldMkLst>
          <pc:docMk/>
          <pc:sldMk cId="684547042" sldId="263"/>
        </pc:sldMkLst>
        <pc:spChg chg="add mod ord">
          <ac:chgData name="Heather Nelson" userId="addfa618743c69a2" providerId="LiveId" clId="{E3F40517-64BC-4939-87D9-72C647B19FB3}" dt="2024-03-16T20:03:38.919" v="2011" actId="20577"/>
          <ac:spMkLst>
            <pc:docMk/>
            <pc:sldMk cId="684547042" sldId="263"/>
            <ac:spMk id="2" creationId="{2EEBFB13-4C17-89D1-EED5-1D13E884823D}"/>
          </ac:spMkLst>
        </pc:spChg>
        <pc:spChg chg="add mod">
          <ac:chgData name="Heather Nelson" userId="addfa618743c69a2" providerId="LiveId" clId="{E3F40517-64BC-4939-87D9-72C647B19FB3}" dt="2024-03-16T20:26:38.973" v="2703"/>
          <ac:spMkLst>
            <pc:docMk/>
            <pc:sldMk cId="684547042" sldId="263"/>
            <ac:spMk id="3" creationId="{DFFED047-CBB7-614F-5938-02740D8858DB}"/>
          </ac:spMkLst>
        </pc:spChg>
        <pc:spChg chg="del mod">
          <ac:chgData name="Heather Nelson" userId="addfa618743c69a2" providerId="LiveId" clId="{E3F40517-64BC-4939-87D9-72C647B19FB3}" dt="2024-03-16T20:26:38.692" v="2702" actId="478"/>
          <ac:spMkLst>
            <pc:docMk/>
            <pc:sldMk cId="684547042" sldId="263"/>
            <ac:spMk id="4" creationId="{A845FB04-A202-4094-8A98-33709A5D1099}"/>
          </ac:spMkLst>
        </pc:spChg>
        <pc:spChg chg="mod ord">
          <ac:chgData name="Heather Nelson" userId="addfa618743c69a2" providerId="LiveId" clId="{E3F40517-64BC-4939-87D9-72C647B19FB3}" dt="2024-03-16T20:12:14.827" v="2483" actId="1076"/>
          <ac:spMkLst>
            <pc:docMk/>
            <pc:sldMk cId="684547042" sldId="263"/>
            <ac:spMk id="10" creationId="{CFC4CF22-4E3E-408C-B931-A03FB676C1B2}"/>
          </ac:spMkLst>
        </pc:spChg>
        <pc:spChg chg="del mod">
          <ac:chgData name="Heather Nelson" userId="addfa618743c69a2" providerId="LiveId" clId="{E3F40517-64BC-4939-87D9-72C647B19FB3}" dt="2024-03-16T20:14:37.536" v="2493" actId="478"/>
          <ac:spMkLst>
            <pc:docMk/>
            <pc:sldMk cId="684547042" sldId="263"/>
            <ac:spMk id="11" creationId="{E83EE611-9ECF-419F-81D2-AA13FE6F3E0C}"/>
          </ac:spMkLst>
        </pc:spChg>
        <pc:picChg chg="mod modCrop">
          <ac:chgData name="Heather Nelson" userId="addfa618743c69a2" providerId="LiveId" clId="{E3F40517-64BC-4939-87D9-72C647B19FB3}" dt="2024-03-16T20:12:10.531" v="2482" actId="1035"/>
          <ac:picMkLst>
            <pc:docMk/>
            <pc:sldMk cId="684547042" sldId="263"/>
            <ac:picMk id="7" creationId="{82A0F747-9B14-4EA9-8D74-ED360F8C8DCC}"/>
          </ac:picMkLst>
        </pc:picChg>
      </pc:sldChg>
      <pc:sldChg chg="addSp delSp modSp del mod addAnim delAnim chgLayout">
        <pc:chgData name="Heather Nelson" userId="addfa618743c69a2" providerId="LiveId" clId="{E3F40517-64BC-4939-87D9-72C647B19FB3}" dt="2024-03-16T21:28:13.322" v="6688" actId="47"/>
        <pc:sldMkLst>
          <pc:docMk/>
          <pc:sldMk cId="0" sldId="264"/>
        </pc:sldMkLst>
        <pc:spChg chg="add del mod">
          <ac:chgData name="Heather Nelson" userId="addfa618743c69a2" providerId="LiveId" clId="{E3F40517-64BC-4939-87D9-72C647B19FB3}" dt="2024-03-16T19:18:12.092" v="1629" actId="6264"/>
          <ac:spMkLst>
            <pc:docMk/>
            <pc:sldMk cId="0" sldId="264"/>
            <ac:spMk id="2" creationId="{804B2381-23B1-47A6-DC29-987FBAB624AC}"/>
          </ac:spMkLst>
        </pc:spChg>
        <pc:spChg chg="add del mod">
          <ac:chgData name="Heather Nelson" userId="addfa618743c69a2" providerId="LiveId" clId="{E3F40517-64BC-4939-87D9-72C647B19FB3}" dt="2024-03-16T19:18:12.092" v="1629" actId="6264"/>
          <ac:spMkLst>
            <pc:docMk/>
            <pc:sldMk cId="0" sldId="264"/>
            <ac:spMk id="3" creationId="{52604153-08A3-AAAC-BD30-CE7C427A727A}"/>
          </ac:spMkLst>
        </pc:spChg>
        <pc:spChg chg="del mod ord">
          <ac:chgData name="Heather Nelson" userId="addfa618743c69a2" providerId="LiveId" clId="{E3F40517-64BC-4939-87D9-72C647B19FB3}" dt="2024-03-16T21:27:14.956" v="6677" actId="6264"/>
          <ac:spMkLst>
            <pc:docMk/>
            <pc:sldMk cId="0" sldId="264"/>
            <ac:spMk id="4" creationId="{7131F827-22FE-F46D-1367-81ACDB9E361E}"/>
          </ac:spMkLst>
        </pc:spChg>
        <pc:spChg chg="add del mod">
          <ac:chgData name="Heather Nelson" userId="addfa618743c69a2" providerId="LiveId" clId="{E3F40517-64BC-4939-87D9-72C647B19FB3}" dt="2024-03-16T19:18:21.793" v="1630" actId="6264"/>
          <ac:spMkLst>
            <pc:docMk/>
            <pc:sldMk cId="0" sldId="264"/>
            <ac:spMk id="5" creationId="{D819A818-6694-3AF7-B76E-B011AC7994BF}"/>
          </ac:spMkLst>
        </pc:spChg>
        <pc:spChg chg="add del mod">
          <ac:chgData name="Heather Nelson" userId="addfa618743c69a2" providerId="LiveId" clId="{E3F40517-64BC-4939-87D9-72C647B19FB3}" dt="2024-03-16T19:18:21.793" v="1630" actId="6264"/>
          <ac:spMkLst>
            <pc:docMk/>
            <pc:sldMk cId="0" sldId="264"/>
            <ac:spMk id="6" creationId="{1DBB907C-8728-A0C3-D77E-211B209FC7FA}"/>
          </ac:spMkLst>
        </pc:spChg>
        <pc:spChg chg="add del mod">
          <ac:chgData name="Heather Nelson" userId="addfa618743c69a2" providerId="LiveId" clId="{E3F40517-64BC-4939-87D9-72C647B19FB3}" dt="2024-03-16T21:27:14.956" v="6677" actId="6264"/>
          <ac:spMkLst>
            <pc:docMk/>
            <pc:sldMk cId="0" sldId="264"/>
            <ac:spMk id="8" creationId="{5657571B-E6BE-E88F-F2C5-1978880367D2}"/>
          </ac:spMkLst>
        </pc:spChg>
        <pc:spChg chg="add mod ord">
          <ac:chgData name="Heather Nelson" userId="addfa618743c69a2" providerId="LiveId" clId="{E3F40517-64BC-4939-87D9-72C647B19FB3}" dt="2024-03-16T21:28:07.808" v="6686" actId="21"/>
          <ac:spMkLst>
            <pc:docMk/>
            <pc:sldMk cId="0" sldId="264"/>
            <ac:spMk id="9" creationId="{FEDADBF6-6163-90C8-24BC-254279087702}"/>
          </ac:spMkLst>
        </pc:spChg>
        <pc:spChg chg="mod ord">
          <ac:chgData name="Heather Nelson" userId="addfa618743c69a2" providerId="LiveId" clId="{E3F40517-64BC-4939-87D9-72C647B19FB3}" dt="2024-03-16T21:27:54.998" v="6683" actId="21"/>
          <ac:spMkLst>
            <pc:docMk/>
            <pc:sldMk cId="0" sldId="264"/>
            <ac:spMk id="8194" creationId="{A48BC924-8D25-270C-6264-4069FE16A686}"/>
          </ac:spMkLst>
        </pc:spChg>
        <pc:picChg chg="del mod">
          <ac:chgData name="Heather Nelson" userId="addfa618743c69a2" providerId="LiveId" clId="{E3F40517-64BC-4939-87D9-72C647B19FB3}" dt="2024-03-16T19:17:38.350" v="1623" actId="478"/>
          <ac:picMkLst>
            <pc:docMk/>
            <pc:sldMk cId="0" sldId="264"/>
            <ac:picMk id="7" creationId="{6BBC8422-B60D-4AF5-A50C-AE8517A18F9C}"/>
          </ac:picMkLst>
        </pc:picChg>
      </pc:sldChg>
      <pc:sldChg chg="addSp delSp modSp del mod chgLayout">
        <pc:chgData name="Heather Nelson" userId="addfa618743c69a2" providerId="LiveId" clId="{E3F40517-64BC-4939-87D9-72C647B19FB3}" dt="2024-03-16T21:28:13.369" v="6689" actId="47"/>
        <pc:sldMkLst>
          <pc:docMk/>
          <pc:sldMk cId="2069629192" sldId="265"/>
        </pc:sldMkLst>
        <pc:spChg chg="add del mod">
          <ac:chgData name="Heather Nelson" userId="addfa618743c69a2" providerId="LiveId" clId="{E3F40517-64BC-4939-87D9-72C647B19FB3}" dt="2024-03-16T19:17:46.426" v="1624" actId="6264"/>
          <ac:spMkLst>
            <pc:docMk/>
            <pc:sldMk cId="2069629192" sldId="265"/>
            <ac:spMk id="2" creationId="{662F9DDB-4229-8AFB-3A71-74D8E779252F}"/>
          </ac:spMkLst>
        </pc:spChg>
        <pc:spChg chg="add del mod">
          <ac:chgData name="Heather Nelson" userId="addfa618743c69a2" providerId="LiveId" clId="{E3F40517-64BC-4939-87D9-72C647B19FB3}" dt="2024-03-16T19:17:46.426" v="1624" actId="6264"/>
          <ac:spMkLst>
            <pc:docMk/>
            <pc:sldMk cId="2069629192" sldId="265"/>
            <ac:spMk id="3" creationId="{C90FA9F0-B8C0-6FEC-4841-B417A210D3C5}"/>
          </ac:spMkLst>
        </pc:spChg>
        <pc:spChg chg="mod ord">
          <ac:chgData name="Heather Nelson" userId="addfa618743c69a2" providerId="LiveId" clId="{E3F40517-64BC-4939-87D9-72C647B19FB3}" dt="2024-03-16T19:17:46.426" v="1624" actId="6264"/>
          <ac:spMkLst>
            <pc:docMk/>
            <pc:sldMk cId="2069629192" sldId="265"/>
            <ac:spMk id="5" creationId="{9C0CA13A-9C35-22B6-8DF9-9C377FF15BAF}"/>
          </ac:spMkLst>
        </pc:spChg>
        <pc:spChg chg="mod ord">
          <ac:chgData name="Heather Nelson" userId="addfa618743c69a2" providerId="LiveId" clId="{E3F40517-64BC-4939-87D9-72C647B19FB3}" dt="2024-03-16T19:17:52.050" v="1626" actId="404"/>
          <ac:spMkLst>
            <pc:docMk/>
            <pc:sldMk cId="2069629192" sldId="265"/>
            <ac:spMk id="7" creationId="{9BD8593F-0DBF-2B71-B558-FEA1A90A0AE8}"/>
          </ac:spMkLst>
        </pc:spChg>
      </pc:sldChg>
      <pc:sldChg chg="del">
        <pc:chgData name="Heather Nelson" userId="addfa618743c69a2" providerId="LiveId" clId="{E3F40517-64BC-4939-87D9-72C647B19FB3}" dt="2024-03-16T18:47:01.128" v="570" actId="47"/>
        <pc:sldMkLst>
          <pc:docMk/>
          <pc:sldMk cId="3892993312" sldId="266"/>
        </pc:sldMkLst>
      </pc:sldChg>
      <pc:sldChg chg="addSp delSp modSp mod modAnim chgLayout">
        <pc:chgData name="Heather Nelson" userId="addfa618743c69a2" providerId="LiveId" clId="{E3F40517-64BC-4939-87D9-72C647B19FB3}" dt="2024-03-16T21:45:04.480" v="7179"/>
        <pc:sldMkLst>
          <pc:docMk/>
          <pc:sldMk cId="2110613889" sldId="267"/>
        </pc:sldMkLst>
        <pc:spChg chg="add del">
          <ac:chgData name="Heather Nelson" userId="addfa618743c69a2" providerId="LiveId" clId="{E3F40517-64BC-4939-87D9-72C647B19FB3}" dt="2024-03-16T20:21:55.590" v="2591" actId="22"/>
          <ac:spMkLst>
            <pc:docMk/>
            <pc:sldMk cId="2110613889" sldId="267"/>
            <ac:spMk id="3" creationId="{65AAE42D-56B0-732C-FDB7-8D274080E319}"/>
          </ac:spMkLst>
        </pc:spChg>
        <pc:spChg chg="add mod">
          <ac:chgData name="Heather Nelson" userId="addfa618743c69a2" providerId="LiveId" clId="{E3F40517-64BC-4939-87D9-72C647B19FB3}" dt="2024-03-16T20:23:16.720" v="2621" actId="404"/>
          <ac:spMkLst>
            <pc:docMk/>
            <pc:sldMk cId="2110613889" sldId="267"/>
            <ac:spMk id="4" creationId="{01C1D705-EBEC-4117-8B93-4B0F033739BD}"/>
          </ac:spMkLst>
        </pc:spChg>
        <pc:spChg chg="mod ord">
          <ac:chgData name="Heather Nelson" userId="addfa618743c69a2" providerId="LiveId" clId="{E3F40517-64BC-4939-87D9-72C647B19FB3}" dt="2024-03-16T20:28:18.894" v="2720" actId="6264"/>
          <ac:spMkLst>
            <pc:docMk/>
            <pc:sldMk cId="2110613889" sldId="267"/>
            <ac:spMk id="5" creationId="{1A07F3CD-3DF5-1933-08F5-47E075EFF88E}"/>
          </ac:spMkLst>
        </pc:spChg>
        <pc:spChg chg="del mod">
          <ac:chgData name="Heather Nelson" userId="addfa618743c69a2" providerId="LiveId" clId="{E3F40517-64BC-4939-87D9-72C647B19FB3}" dt="2024-03-16T20:28:18.894" v="2720" actId="6264"/>
          <ac:spMkLst>
            <pc:docMk/>
            <pc:sldMk cId="2110613889" sldId="267"/>
            <ac:spMk id="6" creationId="{F394D748-C70A-6E97-CFE2-0BF8502AAF3F}"/>
          </ac:spMkLst>
        </pc:spChg>
        <pc:spChg chg="add del mod">
          <ac:chgData name="Heather Nelson" userId="addfa618743c69a2" providerId="LiveId" clId="{E3F40517-64BC-4939-87D9-72C647B19FB3}" dt="2024-03-16T20:28:18.894" v="2720" actId="6264"/>
          <ac:spMkLst>
            <pc:docMk/>
            <pc:sldMk cId="2110613889" sldId="267"/>
            <ac:spMk id="7" creationId="{D721464C-D749-08EF-A18C-D32CDEC64AF6}"/>
          </ac:spMkLst>
        </pc:spChg>
        <pc:spChg chg="add del mod ord">
          <ac:chgData name="Heather Nelson" userId="addfa618743c69a2" providerId="LiveId" clId="{E3F40517-64BC-4939-87D9-72C647B19FB3}" dt="2024-03-16T20:29:02.060" v="2722" actId="478"/>
          <ac:spMkLst>
            <pc:docMk/>
            <pc:sldMk cId="2110613889" sldId="267"/>
            <ac:spMk id="8" creationId="{B73FA727-2B9C-3C8C-78F7-9B3EFE4362D0}"/>
          </ac:spMkLst>
        </pc:spChg>
        <pc:spChg chg="add del mod">
          <ac:chgData name="Heather Nelson" userId="addfa618743c69a2" providerId="LiveId" clId="{E3F40517-64BC-4939-87D9-72C647B19FB3}" dt="2024-03-16T20:29:04.512" v="2723" actId="478"/>
          <ac:spMkLst>
            <pc:docMk/>
            <pc:sldMk cId="2110613889" sldId="267"/>
            <ac:spMk id="9" creationId="{4569F953-D314-CC6C-4252-681C995B9823}"/>
          </ac:spMkLst>
        </pc:spChg>
        <pc:spChg chg="add mod">
          <ac:chgData name="Heather Nelson" userId="addfa618743c69a2" providerId="LiveId" clId="{E3F40517-64BC-4939-87D9-72C647B19FB3}" dt="2024-03-16T20:34:25.755" v="3315" actId="1076"/>
          <ac:spMkLst>
            <pc:docMk/>
            <pc:sldMk cId="2110613889" sldId="267"/>
            <ac:spMk id="14" creationId="{93327513-F8D8-064A-FE74-F5634F8C7884}"/>
          </ac:spMkLst>
        </pc:spChg>
        <pc:picChg chg="add del">
          <ac:chgData name="Heather Nelson" userId="addfa618743c69a2" providerId="LiveId" clId="{E3F40517-64BC-4939-87D9-72C647B19FB3}" dt="2024-03-16T20:29:08.902" v="2725" actId="22"/>
          <ac:picMkLst>
            <pc:docMk/>
            <pc:sldMk cId="2110613889" sldId="267"/>
            <ac:picMk id="11" creationId="{F5B360C2-05E1-8987-939E-526EBABF287C}"/>
          </ac:picMkLst>
        </pc:picChg>
        <pc:picChg chg="add mod">
          <ac:chgData name="Heather Nelson" userId="addfa618743c69a2" providerId="LiveId" clId="{E3F40517-64BC-4939-87D9-72C647B19FB3}" dt="2024-03-16T20:29:33.011" v="2745" actId="1036"/>
          <ac:picMkLst>
            <pc:docMk/>
            <pc:sldMk cId="2110613889" sldId="267"/>
            <ac:picMk id="13" creationId="{FF67620C-77EF-DD4A-CEA0-1069B21FB596}"/>
          </ac:picMkLst>
        </pc:picChg>
      </pc:sldChg>
      <pc:sldChg chg="addSp delSp modSp mod chgLayout">
        <pc:chgData name="Heather Nelson" userId="addfa618743c69a2" providerId="LiveId" clId="{E3F40517-64BC-4939-87D9-72C647B19FB3}" dt="2024-03-16T19:19:03.486" v="1690" actId="20577"/>
        <pc:sldMkLst>
          <pc:docMk/>
          <pc:sldMk cId="3086578511" sldId="268"/>
        </pc:sldMkLst>
        <pc:spChg chg="add del mod">
          <ac:chgData name="Heather Nelson" userId="addfa618743c69a2" providerId="LiveId" clId="{E3F40517-64BC-4939-87D9-72C647B19FB3}" dt="2024-03-16T19:18:38.789" v="1633" actId="6264"/>
          <ac:spMkLst>
            <pc:docMk/>
            <pc:sldMk cId="3086578511" sldId="268"/>
            <ac:spMk id="2" creationId="{C80F4349-A662-6CDF-6C31-FA143192A3A6}"/>
          </ac:spMkLst>
        </pc:spChg>
        <pc:spChg chg="add del mod">
          <ac:chgData name="Heather Nelson" userId="addfa618743c69a2" providerId="LiveId" clId="{E3F40517-64BC-4939-87D9-72C647B19FB3}" dt="2024-03-16T19:18:38.789" v="1633" actId="6264"/>
          <ac:spMkLst>
            <pc:docMk/>
            <pc:sldMk cId="3086578511" sldId="268"/>
            <ac:spMk id="3" creationId="{1D4506D9-342D-DAE0-62CC-B655E4563F97}"/>
          </ac:spMkLst>
        </pc:spChg>
        <pc:spChg chg="mod ord">
          <ac:chgData name="Heather Nelson" userId="addfa618743c69a2" providerId="LiveId" clId="{E3F40517-64BC-4939-87D9-72C647B19FB3}" dt="2024-03-16T19:18:38.789" v="1633" actId="6264"/>
          <ac:spMkLst>
            <pc:docMk/>
            <pc:sldMk cId="3086578511" sldId="268"/>
            <ac:spMk id="5" creationId="{3F017EC4-443C-2DCD-BD0D-002D3C802991}"/>
          </ac:spMkLst>
        </pc:spChg>
        <pc:spChg chg="mod ord">
          <ac:chgData name="Heather Nelson" userId="addfa618743c69a2" providerId="LiveId" clId="{E3F40517-64BC-4939-87D9-72C647B19FB3}" dt="2024-03-16T19:19:03.486" v="1690" actId="20577"/>
          <ac:spMkLst>
            <pc:docMk/>
            <pc:sldMk cId="3086578511" sldId="268"/>
            <ac:spMk id="6" creationId="{47E79B8D-37D5-B772-BE64-BAA0AF1D7630}"/>
          </ac:spMkLst>
        </pc:spChg>
      </pc:sldChg>
      <pc:sldChg chg="addSp delSp modSp mod modAnim chgLayout">
        <pc:chgData name="Heather Nelson" userId="addfa618743c69a2" providerId="LiveId" clId="{E3F40517-64BC-4939-87D9-72C647B19FB3}" dt="2024-03-16T20:26:43.550" v="2705"/>
        <pc:sldMkLst>
          <pc:docMk/>
          <pc:sldMk cId="1876014307" sldId="269"/>
        </pc:sldMkLst>
        <pc:spChg chg="mod ord">
          <ac:chgData name="Heather Nelson" userId="addfa618743c69a2" providerId="LiveId" clId="{E3F40517-64BC-4939-87D9-72C647B19FB3}" dt="2024-03-16T19:19:13.265" v="1691" actId="6264"/>
          <ac:spMkLst>
            <pc:docMk/>
            <pc:sldMk cId="1876014307" sldId="269"/>
            <ac:spMk id="2" creationId="{B1313C74-E946-833B-655F-2C04250DAA3C}"/>
          </ac:spMkLst>
        </pc:spChg>
        <pc:spChg chg="del mod ord">
          <ac:chgData name="Heather Nelson" userId="addfa618743c69a2" providerId="LiveId" clId="{E3F40517-64BC-4939-87D9-72C647B19FB3}" dt="2024-03-16T19:19:21.388" v="1692" actId="478"/>
          <ac:spMkLst>
            <pc:docMk/>
            <pc:sldMk cId="1876014307" sldId="269"/>
            <ac:spMk id="3" creationId="{360AB373-7887-6041-E859-77D2091D6546}"/>
          </ac:spMkLst>
        </pc:spChg>
        <pc:spChg chg="mod">
          <ac:chgData name="Heather Nelson" userId="addfa618743c69a2" providerId="LiveId" clId="{E3F40517-64BC-4939-87D9-72C647B19FB3}" dt="2024-03-16T20:02:55.966" v="1981" actId="20577"/>
          <ac:spMkLst>
            <pc:docMk/>
            <pc:sldMk cId="1876014307" sldId="269"/>
            <ac:spMk id="4" creationId="{4BF44ED1-4D93-2FA6-ECE1-6D94D00D416B}"/>
          </ac:spMkLst>
        </pc:spChg>
        <pc:spChg chg="add del mod">
          <ac:chgData name="Heather Nelson" userId="addfa618743c69a2" providerId="LiveId" clId="{E3F40517-64BC-4939-87D9-72C647B19FB3}" dt="2024-03-16T19:19:13.265" v="1691" actId="6264"/>
          <ac:spMkLst>
            <pc:docMk/>
            <pc:sldMk cId="1876014307" sldId="269"/>
            <ac:spMk id="5" creationId="{6531CF97-63DC-41A9-1212-D879F873347E}"/>
          </ac:spMkLst>
        </pc:spChg>
        <pc:spChg chg="add del mod">
          <ac:chgData name="Heather Nelson" userId="addfa618743c69a2" providerId="LiveId" clId="{E3F40517-64BC-4939-87D9-72C647B19FB3}" dt="2024-03-16T19:19:13.265" v="1691" actId="6264"/>
          <ac:spMkLst>
            <pc:docMk/>
            <pc:sldMk cId="1876014307" sldId="269"/>
            <ac:spMk id="6" creationId="{BA247235-4784-C88A-AC3D-2D3A149F667F}"/>
          </ac:spMkLst>
        </pc:spChg>
        <pc:spChg chg="add del mod">
          <ac:chgData name="Heather Nelson" userId="addfa618743c69a2" providerId="LiveId" clId="{E3F40517-64BC-4939-87D9-72C647B19FB3}" dt="2024-03-16T19:20:28.151" v="1697" actId="478"/>
          <ac:spMkLst>
            <pc:docMk/>
            <pc:sldMk cId="1876014307" sldId="269"/>
            <ac:spMk id="7" creationId="{F547FA08-A89A-A440-2C24-50CA85A58A8B}"/>
          </ac:spMkLst>
        </pc:spChg>
        <pc:spChg chg="add mod">
          <ac:chgData name="Heather Nelson" userId="addfa618743c69a2" providerId="LiveId" clId="{E3F40517-64BC-4939-87D9-72C647B19FB3}" dt="2024-03-16T19:19:59.707" v="1695"/>
          <ac:spMkLst>
            <pc:docMk/>
            <pc:sldMk cId="1876014307" sldId="269"/>
            <ac:spMk id="8" creationId="{F5A6621F-FF2E-6738-8CA9-61E84EA298E1}"/>
          </ac:spMkLst>
        </pc:spChg>
        <pc:spChg chg="add del mod">
          <ac:chgData name="Heather Nelson" userId="addfa618743c69a2" providerId="LiveId" clId="{E3F40517-64BC-4939-87D9-72C647B19FB3}" dt="2024-03-16T20:26:43.284" v="2704" actId="478"/>
          <ac:spMkLst>
            <pc:docMk/>
            <pc:sldMk cId="1876014307" sldId="269"/>
            <ac:spMk id="11" creationId="{2D76D6B6-86D3-D86E-5F4A-5266D647BCFA}"/>
          </ac:spMkLst>
        </pc:spChg>
        <pc:spChg chg="add mod">
          <ac:chgData name="Heather Nelson" userId="addfa618743c69a2" providerId="LiveId" clId="{E3F40517-64BC-4939-87D9-72C647B19FB3}" dt="2024-03-16T20:26:43.550" v="2705"/>
          <ac:spMkLst>
            <pc:docMk/>
            <pc:sldMk cId="1876014307" sldId="269"/>
            <ac:spMk id="12" creationId="{874B67E2-3D32-7488-E546-AE20ED5004B0}"/>
          </ac:spMkLst>
        </pc:spChg>
        <pc:picChg chg="add mod ord">
          <ac:chgData name="Heather Nelson" userId="addfa618743c69a2" providerId="LiveId" clId="{E3F40517-64BC-4939-87D9-72C647B19FB3}" dt="2024-03-16T19:20:44.991" v="1712" actId="1036"/>
          <ac:picMkLst>
            <pc:docMk/>
            <pc:sldMk cId="1876014307" sldId="269"/>
            <ac:picMk id="10" creationId="{251A3144-878F-DCE6-D971-F394B860737F}"/>
          </ac:picMkLst>
        </pc:picChg>
      </pc:sldChg>
      <pc:sldChg chg="del">
        <pc:chgData name="Heather Nelson" userId="addfa618743c69a2" providerId="LiveId" clId="{E3F40517-64BC-4939-87D9-72C647B19FB3}" dt="2024-03-16T18:45:02.093" v="499" actId="47"/>
        <pc:sldMkLst>
          <pc:docMk/>
          <pc:sldMk cId="1115708846" sldId="270"/>
        </pc:sldMkLst>
      </pc:sldChg>
      <pc:sldChg chg="addSp delSp modSp mod modAnim">
        <pc:chgData name="Heather Nelson" userId="addfa618743c69a2" providerId="LiveId" clId="{E3F40517-64BC-4939-87D9-72C647B19FB3}" dt="2024-03-16T21:32:13.486" v="6715"/>
        <pc:sldMkLst>
          <pc:docMk/>
          <pc:sldMk cId="1230709261" sldId="271"/>
        </pc:sldMkLst>
        <pc:spChg chg="mod">
          <ac:chgData name="Heather Nelson" userId="addfa618743c69a2" providerId="LiveId" clId="{E3F40517-64BC-4939-87D9-72C647B19FB3}" dt="2024-03-16T21:19:20.283" v="6282"/>
          <ac:spMkLst>
            <pc:docMk/>
            <pc:sldMk cId="1230709261" sldId="271"/>
            <ac:spMk id="2" creationId="{2F3FEE20-BF8F-12E2-87CE-9C2915BB397A}"/>
          </ac:spMkLst>
        </pc:spChg>
        <pc:spChg chg="del">
          <ac:chgData name="Heather Nelson" userId="addfa618743c69a2" providerId="LiveId" clId="{E3F40517-64BC-4939-87D9-72C647B19FB3}" dt="2024-03-16T18:33:17.076" v="272" actId="478"/>
          <ac:spMkLst>
            <pc:docMk/>
            <pc:sldMk cId="1230709261" sldId="271"/>
            <ac:spMk id="3" creationId="{576E192B-1DFF-9D5D-CCAA-E0FF2243A43D}"/>
          </ac:spMkLst>
        </pc:spChg>
        <pc:spChg chg="add del mod">
          <ac:chgData name="Heather Nelson" userId="addfa618743c69a2" providerId="LiveId" clId="{E3F40517-64BC-4939-87D9-72C647B19FB3}" dt="2024-03-16T18:33:32.448" v="277" actId="478"/>
          <ac:spMkLst>
            <pc:docMk/>
            <pc:sldMk cId="1230709261" sldId="271"/>
            <ac:spMk id="4" creationId="{59CC86BD-4883-E27A-8039-0FEEA5A089CF}"/>
          </ac:spMkLst>
        </pc:spChg>
        <pc:spChg chg="add del mod">
          <ac:chgData name="Heather Nelson" userId="addfa618743c69a2" providerId="LiveId" clId="{E3F40517-64BC-4939-87D9-72C647B19FB3}" dt="2024-03-16T20:26:11.276" v="2688" actId="478"/>
          <ac:spMkLst>
            <pc:docMk/>
            <pc:sldMk cId="1230709261" sldId="271"/>
            <ac:spMk id="7" creationId="{BB59165C-4E3B-53EB-08B6-EE4D7B4FDEC0}"/>
          </ac:spMkLst>
        </pc:spChg>
        <pc:spChg chg="add mod">
          <ac:chgData name="Heather Nelson" userId="addfa618743c69a2" providerId="LiveId" clId="{E3F40517-64BC-4939-87D9-72C647B19FB3}" dt="2024-03-16T20:26:16.884" v="2697" actId="20577"/>
          <ac:spMkLst>
            <pc:docMk/>
            <pc:sldMk cId="1230709261" sldId="271"/>
            <ac:spMk id="8" creationId="{DDCA622F-25C1-6FFC-69FB-098DB4694BC3}"/>
          </ac:spMkLst>
        </pc:spChg>
        <pc:spChg chg="add mod">
          <ac:chgData name="Heather Nelson" userId="addfa618743c69a2" providerId="LiveId" clId="{E3F40517-64BC-4939-87D9-72C647B19FB3}" dt="2024-03-16T21:30:07.420" v="6695" actId="20577"/>
          <ac:spMkLst>
            <pc:docMk/>
            <pc:sldMk cId="1230709261" sldId="271"/>
            <ac:spMk id="9" creationId="{E105B1A0-1FAD-89BB-BFEA-9A381EDC91B8}"/>
          </ac:spMkLst>
        </pc:spChg>
        <pc:picChg chg="add mod">
          <ac:chgData name="Heather Nelson" userId="addfa618743c69a2" providerId="LiveId" clId="{E3F40517-64BC-4939-87D9-72C647B19FB3}" dt="2024-03-16T18:33:29.730" v="276" actId="1076"/>
          <ac:picMkLst>
            <pc:docMk/>
            <pc:sldMk cId="1230709261" sldId="271"/>
            <ac:picMk id="6" creationId="{D2059F12-4EFB-C4AF-72CA-7C5ECF641B80}"/>
          </ac:picMkLst>
        </pc:picChg>
        <pc:picChg chg="add del mod">
          <ac:chgData name="Heather Nelson" userId="addfa618743c69a2" providerId="LiveId" clId="{E3F40517-64BC-4939-87D9-72C647B19FB3}" dt="2024-03-16T21:25:27.758" v="6666" actId="478"/>
          <ac:picMkLst>
            <pc:docMk/>
            <pc:sldMk cId="1230709261" sldId="271"/>
            <ac:picMk id="11" creationId="{CEEB6FEB-42C6-FD2B-67DC-D2B01BE48F31}"/>
          </ac:picMkLst>
        </pc:picChg>
        <pc:picChg chg="add mod">
          <ac:chgData name="Heather Nelson" userId="addfa618743c69a2" providerId="LiveId" clId="{E3F40517-64BC-4939-87D9-72C647B19FB3}" dt="2024-03-16T21:26:37.922" v="6675" actId="1076"/>
          <ac:picMkLst>
            <pc:docMk/>
            <pc:sldMk cId="1230709261" sldId="271"/>
            <ac:picMk id="13" creationId="{37FCDE26-116B-8AA8-2781-425998B52878}"/>
          </ac:picMkLst>
        </pc:picChg>
      </pc:sldChg>
      <pc:sldChg chg="del ord">
        <pc:chgData name="Heather Nelson" userId="addfa618743c69a2" providerId="LiveId" clId="{E3F40517-64BC-4939-87D9-72C647B19FB3}" dt="2024-03-16T19:28:08.715" v="1766" actId="47"/>
        <pc:sldMkLst>
          <pc:docMk/>
          <pc:sldMk cId="2237466977" sldId="272"/>
        </pc:sldMkLst>
      </pc:sldChg>
      <pc:sldChg chg="del ord">
        <pc:chgData name="Heather Nelson" userId="addfa618743c69a2" providerId="LiveId" clId="{E3F40517-64BC-4939-87D9-72C647B19FB3}" dt="2024-03-16T18:46:21.864" v="568" actId="47"/>
        <pc:sldMkLst>
          <pc:docMk/>
          <pc:sldMk cId="84573915" sldId="273"/>
        </pc:sldMkLst>
      </pc:sldChg>
      <pc:sldChg chg="del ord">
        <pc:chgData name="Heather Nelson" userId="addfa618743c69a2" providerId="LiveId" clId="{E3F40517-64BC-4939-87D9-72C647B19FB3}" dt="2024-03-16T18:46:06.038" v="565" actId="47"/>
        <pc:sldMkLst>
          <pc:docMk/>
          <pc:sldMk cId="1920122367" sldId="274"/>
        </pc:sldMkLst>
      </pc:sldChg>
      <pc:sldChg chg="addSp delSp modSp mod ord modAnim">
        <pc:chgData name="Heather Nelson" userId="addfa618743c69a2" providerId="LiveId" clId="{E3F40517-64BC-4939-87D9-72C647B19FB3}" dt="2024-03-16T20:55:25.199" v="4563" actId="1076"/>
        <pc:sldMkLst>
          <pc:docMk/>
          <pc:sldMk cId="3978221323" sldId="275"/>
        </pc:sldMkLst>
        <pc:spChg chg="add del">
          <ac:chgData name="Heather Nelson" userId="addfa618743c69a2" providerId="LiveId" clId="{E3F40517-64BC-4939-87D9-72C647B19FB3}" dt="2024-03-16T19:32:36.862" v="1801" actId="478"/>
          <ac:spMkLst>
            <pc:docMk/>
            <pc:sldMk cId="3978221323" sldId="275"/>
            <ac:spMk id="3" creationId="{903AA842-5FDC-B52E-DE23-637D6B7F47A5}"/>
          </ac:spMkLst>
        </pc:spChg>
        <pc:spChg chg="add del mod">
          <ac:chgData name="Heather Nelson" userId="addfa618743c69a2" providerId="LiveId" clId="{E3F40517-64BC-4939-87D9-72C647B19FB3}" dt="2024-03-16T20:25:31.283" v="2670" actId="478"/>
          <ac:spMkLst>
            <pc:docMk/>
            <pc:sldMk cId="3978221323" sldId="275"/>
            <ac:spMk id="8" creationId="{7603424E-0D5A-3149-951B-9F563E2729C5}"/>
          </ac:spMkLst>
        </pc:spChg>
        <pc:spChg chg="add mod">
          <ac:chgData name="Heather Nelson" userId="addfa618743c69a2" providerId="LiveId" clId="{E3F40517-64BC-4939-87D9-72C647B19FB3}" dt="2024-03-16T20:25:39.312" v="2677" actId="20577"/>
          <ac:spMkLst>
            <pc:docMk/>
            <pc:sldMk cId="3978221323" sldId="275"/>
            <ac:spMk id="9" creationId="{D13ACC8B-E1CA-F8E0-41A7-5CCDE5C06B60}"/>
          </ac:spMkLst>
        </pc:spChg>
        <pc:spChg chg="add mod">
          <ac:chgData name="Heather Nelson" userId="addfa618743c69a2" providerId="LiveId" clId="{E3F40517-64BC-4939-87D9-72C647B19FB3}" dt="2024-03-16T20:55:25.199" v="4563" actId="1076"/>
          <ac:spMkLst>
            <pc:docMk/>
            <pc:sldMk cId="3978221323" sldId="275"/>
            <ac:spMk id="10" creationId="{AC5A8605-1D16-2140-CC20-4862802FB524}"/>
          </ac:spMkLst>
        </pc:spChg>
        <pc:picChg chg="add del mod ord">
          <ac:chgData name="Heather Nelson" userId="addfa618743c69a2" providerId="LiveId" clId="{E3F40517-64BC-4939-87D9-72C647B19FB3}" dt="2024-03-16T19:32:34.778" v="1800" actId="22"/>
          <ac:picMkLst>
            <pc:docMk/>
            <pc:sldMk cId="3978221323" sldId="275"/>
            <ac:picMk id="5" creationId="{4886E817-E491-975D-70E6-1E47789FD3CD}"/>
          </ac:picMkLst>
        </pc:picChg>
        <pc:picChg chg="add mod">
          <ac:chgData name="Heather Nelson" userId="addfa618743c69a2" providerId="LiveId" clId="{E3F40517-64BC-4939-87D9-72C647B19FB3}" dt="2024-03-16T20:55:22.059" v="4562" actId="1076"/>
          <ac:picMkLst>
            <pc:docMk/>
            <pc:sldMk cId="3978221323" sldId="275"/>
            <ac:picMk id="7" creationId="{3C6D6AA8-A8B1-9779-5716-6166BF14FA91}"/>
          </ac:picMkLst>
        </pc:picChg>
      </pc:sldChg>
      <pc:sldChg chg="del ord">
        <pc:chgData name="Heather Nelson" userId="addfa618743c69a2" providerId="LiveId" clId="{E3F40517-64BC-4939-87D9-72C647B19FB3}" dt="2024-03-16T18:38:29.187" v="377" actId="47"/>
        <pc:sldMkLst>
          <pc:docMk/>
          <pc:sldMk cId="180190439" sldId="276"/>
        </pc:sldMkLst>
      </pc:sldChg>
      <pc:sldChg chg="addSp delSp modSp mod ord modAnim">
        <pc:chgData name="Heather Nelson" userId="addfa618743c69a2" providerId="LiveId" clId="{E3F40517-64BC-4939-87D9-72C647B19FB3}" dt="2024-03-16T21:45:01.153" v="7178"/>
        <pc:sldMkLst>
          <pc:docMk/>
          <pc:sldMk cId="4189625271" sldId="277"/>
        </pc:sldMkLst>
        <pc:spChg chg="mod">
          <ac:chgData name="Heather Nelson" userId="addfa618743c69a2" providerId="LiveId" clId="{E3F40517-64BC-4939-87D9-72C647B19FB3}" dt="2024-03-16T18:59:51.572" v="659" actId="404"/>
          <ac:spMkLst>
            <pc:docMk/>
            <pc:sldMk cId="4189625271" sldId="277"/>
            <ac:spMk id="2" creationId="{E26203B9-5626-A7E1-74DA-43831762BD2A}"/>
          </ac:spMkLst>
        </pc:spChg>
        <pc:spChg chg="del">
          <ac:chgData name="Heather Nelson" userId="addfa618743c69a2" providerId="LiveId" clId="{E3F40517-64BC-4939-87D9-72C647B19FB3}" dt="2024-03-16T20:20:17.560" v="2547" actId="478"/>
          <ac:spMkLst>
            <pc:docMk/>
            <pc:sldMk cId="4189625271" sldId="277"/>
            <ac:spMk id="3" creationId="{763C9970-18ED-5229-D069-78781FE38611}"/>
          </ac:spMkLst>
        </pc:spChg>
        <pc:spChg chg="add mod">
          <ac:chgData name="Heather Nelson" userId="addfa618743c69a2" providerId="LiveId" clId="{E3F40517-64BC-4939-87D9-72C647B19FB3}" dt="2024-03-16T20:27:50.006" v="2718" actId="20577"/>
          <ac:spMkLst>
            <pc:docMk/>
            <pc:sldMk cId="4189625271" sldId="277"/>
            <ac:spMk id="6" creationId="{A4436021-3312-B9A7-CB63-C333761B7F85}"/>
          </ac:spMkLst>
        </pc:spChg>
        <pc:spChg chg="add mod">
          <ac:chgData name="Heather Nelson" userId="addfa618743c69a2" providerId="LiveId" clId="{E3F40517-64BC-4939-87D9-72C647B19FB3}" dt="2024-03-16T20:43:30.549" v="3758" actId="1076"/>
          <ac:spMkLst>
            <pc:docMk/>
            <pc:sldMk cId="4189625271" sldId="277"/>
            <ac:spMk id="7" creationId="{362FA64F-458E-D1DD-8362-0A4AFF1F9EBB}"/>
          </ac:spMkLst>
        </pc:spChg>
        <pc:picChg chg="add mod">
          <ac:chgData name="Heather Nelson" userId="addfa618743c69a2" providerId="LiveId" clId="{E3F40517-64BC-4939-87D9-72C647B19FB3}" dt="2024-03-16T18:59:17.472" v="622" actId="1076"/>
          <ac:picMkLst>
            <pc:docMk/>
            <pc:sldMk cId="4189625271" sldId="277"/>
            <ac:picMk id="5" creationId="{EF3329F8-67F9-CA14-FB6C-E6C101F4FAC5}"/>
          </ac:picMkLst>
        </pc:picChg>
      </pc:sldChg>
      <pc:sldChg chg="del ord">
        <pc:chgData name="Heather Nelson" userId="addfa618743c69a2" providerId="LiveId" clId="{E3F40517-64BC-4939-87D9-72C647B19FB3}" dt="2024-03-16T18:35:03.760" v="287" actId="47"/>
        <pc:sldMkLst>
          <pc:docMk/>
          <pc:sldMk cId="278820554" sldId="278"/>
        </pc:sldMkLst>
      </pc:sldChg>
      <pc:sldChg chg="del ord">
        <pc:chgData name="Heather Nelson" userId="addfa618743c69a2" providerId="LiveId" clId="{E3F40517-64BC-4939-87D9-72C647B19FB3}" dt="2024-03-16T18:19:02.996" v="50" actId="47"/>
        <pc:sldMkLst>
          <pc:docMk/>
          <pc:sldMk cId="1476746528" sldId="279"/>
        </pc:sldMkLst>
      </pc:sldChg>
      <pc:sldChg chg="addSp delSp modSp mod ord modAnim">
        <pc:chgData name="Heather Nelson" userId="addfa618743c69a2" providerId="LiveId" clId="{E3F40517-64BC-4939-87D9-72C647B19FB3}" dt="2024-03-16T20:26:31.443" v="2701"/>
        <pc:sldMkLst>
          <pc:docMk/>
          <pc:sldMk cId="652927982" sldId="280"/>
        </pc:sldMkLst>
        <pc:spChg chg="mod">
          <ac:chgData name="Heather Nelson" userId="addfa618743c69a2" providerId="LiveId" clId="{E3F40517-64BC-4939-87D9-72C647B19FB3}" dt="2024-03-16T19:22:26.218" v="1765" actId="20577"/>
          <ac:spMkLst>
            <pc:docMk/>
            <pc:sldMk cId="652927982" sldId="280"/>
            <ac:spMk id="2" creationId="{D1A4629C-4EE3-55F4-0EB7-D6212DD7BEFF}"/>
          </ac:spMkLst>
        </pc:spChg>
        <pc:spChg chg="del">
          <ac:chgData name="Heather Nelson" userId="addfa618743c69a2" providerId="LiveId" clId="{E3F40517-64BC-4939-87D9-72C647B19FB3}" dt="2024-03-16T19:21:56.530" v="1715" actId="478"/>
          <ac:spMkLst>
            <pc:docMk/>
            <pc:sldMk cId="652927982" sldId="280"/>
            <ac:spMk id="3" creationId="{D0C1CA69-9AA4-95E8-BC96-8749369FD34B}"/>
          </ac:spMkLst>
        </pc:spChg>
        <pc:spChg chg="add mod">
          <ac:chgData name="Heather Nelson" userId="addfa618743c69a2" providerId="LiveId" clId="{E3F40517-64BC-4939-87D9-72C647B19FB3}" dt="2024-03-16T20:11:41.866" v="2469" actId="20577"/>
          <ac:spMkLst>
            <pc:docMk/>
            <pc:sldMk cId="652927982" sldId="280"/>
            <ac:spMk id="6" creationId="{D34EEF03-7D65-D89B-889A-46D00F4033D9}"/>
          </ac:spMkLst>
        </pc:spChg>
        <pc:spChg chg="add del mod">
          <ac:chgData name="Heather Nelson" userId="addfa618743c69a2" providerId="LiveId" clId="{E3F40517-64BC-4939-87D9-72C647B19FB3}" dt="2024-03-16T20:26:31.022" v="2700" actId="478"/>
          <ac:spMkLst>
            <pc:docMk/>
            <pc:sldMk cId="652927982" sldId="280"/>
            <ac:spMk id="7" creationId="{3178D519-F6BF-7B88-6AF2-3528F60197E6}"/>
          </ac:spMkLst>
        </pc:spChg>
        <pc:spChg chg="add mod">
          <ac:chgData name="Heather Nelson" userId="addfa618743c69a2" providerId="LiveId" clId="{E3F40517-64BC-4939-87D9-72C647B19FB3}" dt="2024-03-16T20:26:31.443" v="2701"/>
          <ac:spMkLst>
            <pc:docMk/>
            <pc:sldMk cId="652927982" sldId="280"/>
            <ac:spMk id="8" creationId="{A48B6309-BB28-0B3F-823F-5B8F99DFF5E8}"/>
          </ac:spMkLst>
        </pc:spChg>
        <pc:picChg chg="add mod">
          <ac:chgData name="Heather Nelson" userId="addfa618743c69a2" providerId="LiveId" clId="{E3F40517-64BC-4939-87D9-72C647B19FB3}" dt="2024-03-16T19:21:53.390" v="1714" actId="1076"/>
          <ac:picMkLst>
            <pc:docMk/>
            <pc:sldMk cId="652927982" sldId="280"/>
            <ac:picMk id="5" creationId="{DAEE2B38-174D-7A89-1F7D-878A17902C7B}"/>
          </ac:picMkLst>
        </pc:picChg>
      </pc:sldChg>
      <pc:sldChg chg="del">
        <pc:chgData name="Heather Nelson" userId="addfa618743c69a2" providerId="LiveId" clId="{E3F40517-64BC-4939-87D9-72C647B19FB3}" dt="2024-03-16T18:34:20.105" v="280" actId="47"/>
        <pc:sldMkLst>
          <pc:docMk/>
          <pc:sldMk cId="404647254" sldId="281"/>
        </pc:sldMkLst>
      </pc:sldChg>
      <pc:sldChg chg="addSp delSp modSp mod modAnim">
        <pc:chgData name="Heather Nelson" userId="addfa618743c69a2" providerId="LiveId" clId="{E3F40517-64BC-4939-87D9-72C647B19FB3}" dt="2024-03-16T21:17:41.307" v="6175" actId="20577"/>
        <pc:sldMkLst>
          <pc:docMk/>
          <pc:sldMk cId="1480005591" sldId="282"/>
        </pc:sldMkLst>
        <pc:spChg chg="mod">
          <ac:chgData name="Heather Nelson" userId="addfa618743c69a2" providerId="LiveId" clId="{E3F40517-64BC-4939-87D9-72C647B19FB3}" dt="2024-03-16T21:17:41.307" v="6175" actId="20577"/>
          <ac:spMkLst>
            <pc:docMk/>
            <pc:sldMk cId="1480005591" sldId="282"/>
            <ac:spMk id="2" creationId="{EFA7FD1B-4D05-A6B4-F420-8593AB3C2CD1}"/>
          </ac:spMkLst>
        </pc:spChg>
        <pc:spChg chg="del">
          <ac:chgData name="Heather Nelson" userId="addfa618743c69a2" providerId="LiveId" clId="{E3F40517-64BC-4939-87D9-72C647B19FB3}" dt="2024-03-16T19:28:53.326" v="1767" actId="478"/>
          <ac:spMkLst>
            <pc:docMk/>
            <pc:sldMk cId="1480005591" sldId="282"/>
            <ac:spMk id="3" creationId="{73139DB0-97ED-15CB-B6EC-A7866315651A}"/>
          </ac:spMkLst>
        </pc:spChg>
        <pc:spChg chg="add del mod">
          <ac:chgData name="Heather Nelson" userId="addfa618743c69a2" providerId="LiveId" clId="{E3F40517-64BC-4939-87D9-72C647B19FB3}" dt="2024-03-16T20:16:27.686" v="2508" actId="478"/>
          <ac:spMkLst>
            <pc:docMk/>
            <pc:sldMk cId="1480005591" sldId="282"/>
            <ac:spMk id="6" creationId="{97AC3D59-A280-B717-98D1-483EFF3F06FC}"/>
          </ac:spMkLst>
        </pc:spChg>
        <pc:spChg chg="add del mod">
          <ac:chgData name="Heather Nelson" userId="addfa618743c69a2" providerId="LiveId" clId="{E3F40517-64BC-4939-87D9-72C647B19FB3}" dt="2024-03-16T20:26:01.435" v="2684" actId="478"/>
          <ac:spMkLst>
            <pc:docMk/>
            <pc:sldMk cId="1480005591" sldId="282"/>
            <ac:spMk id="7" creationId="{CC06AC11-4D68-0D93-7704-175AEED9C09F}"/>
          </ac:spMkLst>
        </pc:spChg>
        <pc:spChg chg="add mod">
          <ac:chgData name="Heather Nelson" userId="addfa618743c69a2" providerId="LiveId" clId="{E3F40517-64BC-4939-87D9-72C647B19FB3}" dt="2024-03-16T20:26:01.731" v="2685"/>
          <ac:spMkLst>
            <pc:docMk/>
            <pc:sldMk cId="1480005591" sldId="282"/>
            <ac:spMk id="8" creationId="{6F9F4F9E-8E34-E5AE-70CE-255E2CACEC2B}"/>
          </ac:spMkLst>
        </pc:spChg>
        <pc:spChg chg="add mod">
          <ac:chgData name="Heather Nelson" userId="addfa618743c69a2" providerId="LiveId" clId="{E3F40517-64BC-4939-87D9-72C647B19FB3}" dt="2024-03-16T21:07:45.718" v="5479" actId="20577"/>
          <ac:spMkLst>
            <pc:docMk/>
            <pc:sldMk cId="1480005591" sldId="282"/>
            <ac:spMk id="9" creationId="{40DAAE3C-58C3-9F02-3955-3E7DD7CFDEEA}"/>
          </ac:spMkLst>
        </pc:spChg>
        <pc:picChg chg="add mod">
          <ac:chgData name="Heather Nelson" userId="addfa618743c69a2" providerId="LiveId" clId="{E3F40517-64BC-4939-87D9-72C647B19FB3}" dt="2024-03-16T19:29:00.871" v="1772" actId="1035"/>
          <ac:picMkLst>
            <pc:docMk/>
            <pc:sldMk cId="1480005591" sldId="282"/>
            <ac:picMk id="5" creationId="{3CF32833-C9B6-FF0D-4803-6374AB261D19}"/>
          </ac:picMkLst>
        </pc:picChg>
      </pc:sldChg>
      <pc:sldChg chg="del">
        <pc:chgData name="Heather Nelson" userId="addfa618743c69a2" providerId="LiveId" clId="{E3F40517-64BC-4939-87D9-72C647B19FB3}" dt="2024-03-16T19:30:17.391" v="1773" actId="47"/>
        <pc:sldMkLst>
          <pc:docMk/>
          <pc:sldMk cId="4151556094" sldId="283"/>
        </pc:sldMkLst>
      </pc:sldChg>
      <pc:sldChg chg="addSp delSp modSp mod modAnim">
        <pc:chgData name="Heather Nelson" userId="addfa618743c69a2" providerId="LiveId" clId="{E3F40517-64BC-4939-87D9-72C647B19FB3}" dt="2024-03-16T20:58:50.874" v="4678" actId="1076"/>
        <pc:sldMkLst>
          <pc:docMk/>
          <pc:sldMk cId="1797229844" sldId="284"/>
        </pc:sldMkLst>
        <pc:spChg chg="mod">
          <ac:chgData name="Heather Nelson" userId="addfa618743c69a2" providerId="LiveId" clId="{E3F40517-64BC-4939-87D9-72C647B19FB3}" dt="2024-03-16T19:32:03.537" v="1798" actId="20577"/>
          <ac:spMkLst>
            <pc:docMk/>
            <pc:sldMk cId="1797229844" sldId="284"/>
            <ac:spMk id="2" creationId="{E902A475-6C8A-E990-4C8A-7D0BDBCE1220}"/>
          </ac:spMkLst>
        </pc:spChg>
        <pc:spChg chg="del">
          <ac:chgData name="Heather Nelson" userId="addfa618743c69a2" providerId="LiveId" clId="{E3F40517-64BC-4939-87D9-72C647B19FB3}" dt="2024-03-16T19:33:40.206" v="1833" actId="478"/>
          <ac:spMkLst>
            <pc:docMk/>
            <pc:sldMk cId="1797229844" sldId="284"/>
            <ac:spMk id="3" creationId="{EFFD8A15-B321-3CB4-53AB-9C4B88ACF320}"/>
          </ac:spMkLst>
        </pc:spChg>
        <pc:spChg chg="add del mod">
          <ac:chgData name="Heather Nelson" userId="addfa618743c69a2" providerId="LiveId" clId="{E3F40517-64BC-4939-87D9-72C647B19FB3}" dt="2024-03-16T20:25:45.579" v="2678" actId="478"/>
          <ac:spMkLst>
            <pc:docMk/>
            <pc:sldMk cId="1797229844" sldId="284"/>
            <ac:spMk id="6" creationId="{8592C471-24DE-7A9D-37B0-6F9D8449DFD1}"/>
          </ac:spMkLst>
        </pc:spChg>
        <pc:spChg chg="add mod">
          <ac:chgData name="Heather Nelson" userId="addfa618743c69a2" providerId="LiveId" clId="{E3F40517-64BC-4939-87D9-72C647B19FB3}" dt="2024-03-16T20:25:45.876" v="2679"/>
          <ac:spMkLst>
            <pc:docMk/>
            <pc:sldMk cId="1797229844" sldId="284"/>
            <ac:spMk id="7" creationId="{5F05DCAB-C959-60BE-36D5-D2D6499E51DD}"/>
          </ac:spMkLst>
        </pc:spChg>
        <pc:spChg chg="add mod">
          <ac:chgData name="Heather Nelson" userId="addfa618743c69a2" providerId="LiveId" clId="{E3F40517-64BC-4939-87D9-72C647B19FB3}" dt="2024-03-16T20:58:50.874" v="4678" actId="1076"/>
          <ac:spMkLst>
            <pc:docMk/>
            <pc:sldMk cId="1797229844" sldId="284"/>
            <ac:spMk id="8" creationId="{ECD116E0-4B70-D979-350B-8C2F3B68FFEF}"/>
          </ac:spMkLst>
        </pc:spChg>
        <pc:picChg chg="add mod">
          <ac:chgData name="Heather Nelson" userId="addfa618743c69a2" providerId="LiveId" clId="{E3F40517-64BC-4939-87D9-72C647B19FB3}" dt="2024-03-16T19:33:37.997" v="1832" actId="1036"/>
          <ac:picMkLst>
            <pc:docMk/>
            <pc:sldMk cId="1797229844" sldId="284"/>
            <ac:picMk id="5" creationId="{2AE1537B-9543-865D-F82B-DE18F3FC75BE}"/>
          </ac:picMkLst>
        </pc:picChg>
      </pc:sldChg>
      <pc:sldChg chg="del">
        <pc:chgData name="Heather Nelson" userId="addfa618743c69a2" providerId="LiveId" clId="{E3F40517-64BC-4939-87D9-72C647B19FB3}" dt="2024-03-16T18:40:50.781" v="439" actId="47"/>
        <pc:sldMkLst>
          <pc:docMk/>
          <pc:sldMk cId="3139398569" sldId="285"/>
        </pc:sldMkLst>
      </pc:sldChg>
      <pc:sldChg chg="del ord">
        <pc:chgData name="Heather Nelson" userId="addfa618743c69a2" providerId="LiveId" clId="{E3F40517-64BC-4939-87D9-72C647B19FB3}" dt="2024-03-16T18:34:39.373" v="283" actId="47"/>
        <pc:sldMkLst>
          <pc:docMk/>
          <pc:sldMk cId="624147503" sldId="286"/>
        </pc:sldMkLst>
      </pc:sldChg>
      <pc:sldChg chg="del">
        <pc:chgData name="Heather Nelson" userId="addfa618743c69a2" providerId="LiveId" clId="{E3F40517-64BC-4939-87D9-72C647B19FB3}" dt="2024-03-16T18:37:32.663" v="366" actId="47"/>
        <pc:sldMkLst>
          <pc:docMk/>
          <pc:sldMk cId="876766543" sldId="287"/>
        </pc:sldMkLst>
      </pc:sldChg>
      <pc:sldChg chg="addSp delSp modSp mod modAnim">
        <pc:chgData name="Heather Nelson" userId="addfa618743c69a2" providerId="LiveId" clId="{E3F40517-64BC-4939-87D9-72C647B19FB3}" dt="2024-03-16T20:51:04.739" v="4296" actId="1076"/>
        <pc:sldMkLst>
          <pc:docMk/>
          <pc:sldMk cId="2682108197" sldId="288"/>
        </pc:sldMkLst>
        <pc:spChg chg="mod">
          <ac:chgData name="Heather Nelson" userId="addfa618743c69a2" providerId="LiveId" clId="{E3F40517-64BC-4939-87D9-72C647B19FB3}" dt="2024-03-16T19:12:29.484" v="1534" actId="404"/>
          <ac:spMkLst>
            <pc:docMk/>
            <pc:sldMk cId="2682108197" sldId="288"/>
            <ac:spMk id="2" creationId="{2CE75CC0-FAB1-8E39-1BB3-4286E031DEA7}"/>
          </ac:spMkLst>
        </pc:spChg>
        <pc:spChg chg="del">
          <ac:chgData name="Heather Nelson" userId="addfa618743c69a2" providerId="LiveId" clId="{E3F40517-64BC-4939-87D9-72C647B19FB3}" dt="2024-03-16T19:06:01.997" v="812" actId="478"/>
          <ac:spMkLst>
            <pc:docMk/>
            <pc:sldMk cId="2682108197" sldId="288"/>
            <ac:spMk id="3" creationId="{4F942C3E-313A-9417-F7FA-20F1E0836EFB}"/>
          </ac:spMkLst>
        </pc:spChg>
        <pc:spChg chg="add mod">
          <ac:chgData name="Heather Nelson" userId="addfa618743c69a2" providerId="LiveId" clId="{E3F40517-64BC-4939-87D9-72C647B19FB3}" dt="2024-03-16T20:51:04.739" v="4296" actId="1076"/>
          <ac:spMkLst>
            <pc:docMk/>
            <pc:sldMk cId="2682108197" sldId="288"/>
            <ac:spMk id="6" creationId="{73947BBF-D61D-723C-0827-531F1F0B2B81}"/>
          </ac:spMkLst>
        </pc:spChg>
        <pc:spChg chg="add del mod">
          <ac:chgData name="Heather Nelson" userId="addfa618743c69a2" providerId="LiveId" clId="{E3F40517-64BC-4939-87D9-72C647B19FB3}" dt="2024-03-16T20:25:01.415" v="2662" actId="478"/>
          <ac:spMkLst>
            <pc:docMk/>
            <pc:sldMk cId="2682108197" sldId="288"/>
            <ac:spMk id="7" creationId="{6324E65A-7C65-E9E1-64C0-08F4D13D5C38}"/>
          </ac:spMkLst>
        </pc:spChg>
        <pc:spChg chg="add mod">
          <ac:chgData name="Heather Nelson" userId="addfa618743c69a2" providerId="LiveId" clId="{E3F40517-64BC-4939-87D9-72C647B19FB3}" dt="2024-03-16T20:25:01.696" v="2663"/>
          <ac:spMkLst>
            <pc:docMk/>
            <pc:sldMk cId="2682108197" sldId="288"/>
            <ac:spMk id="8" creationId="{2E021FE2-9261-36C4-4E9E-8CAF1AB5FD18}"/>
          </ac:spMkLst>
        </pc:spChg>
        <pc:picChg chg="add mod">
          <ac:chgData name="Heather Nelson" userId="addfa618743c69a2" providerId="LiveId" clId="{E3F40517-64BC-4939-87D9-72C647B19FB3}" dt="2024-03-16T19:06:06.981" v="814" actId="1076"/>
          <ac:picMkLst>
            <pc:docMk/>
            <pc:sldMk cId="2682108197" sldId="288"/>
            <ac:picMk id="5" creationId="{0EA67FF4-AB89-1DD8-6203-527225F5DF3A}"/>
          </ac:picMkLst>
        </pc:picChg>
      </pc:sldChg>
      <pc:sldChg chg="addSp delSp modSp mod modAnim">
        <pc:chgData name="Heather Nelson" userId="addfa618743c69a2" providerId="LiveId" clId="{E3F40517-64BC-4939-87D9-72C647B19FB3}" dt="2024-03-16T20:50:48.383" v="4295" actId="1076"/>
        <pc:sldMkLst>
          <pc:docMk/>
          <pc:sldMk cId="3038799323" sldId="289"/>
        </pc:sldMkLst>
        <pc:spChg chg="mod">
          <ac:chgData name="Heather Nelson" userId="addfa618743c69a2" providerId="LiveId" clId="{E3F40517-64BC-4939-87D9-72C647B19FB3}" dt="2024-03-16T19:11:48.254" v="1479" actId="20577"/>
          <ac:spMkLst>
            <pc:docMk/>
            <pc:sldMk cId="3038799323" sldId="289"/>
            <ac:spMk id="2" creationId="{142560F2-4163-C33E-427D-F60B677E435F}"/>
          </ac:spMkLst>
        </pc:spChg>
        <pc:spChg chg="del">
          <ac:chgData name="Heather Nelson" userId="addfa618743c69a2" providerId="LiveId" clId="{E3F40517-64BC-4939-87D9-72C647B19FB3}" dt="2024-03-16T19:10:27.717" v="1441" actId="478"/>
          <ac:spMkLst>
            <pc:docMk/>
            <pc:sldMk cId="3038799323" sldId="289"/>
            <ac:spMk id="3" creationId="{453D95AD-5605-5920-3B63-C80E67B53DD8}"/>
          </ac:spMkLst>
        </pc:spChg>
        <pc:spChg chg="add del mod">
          <ac:chgData name="Heather Nelson" userId="addfa618743c69a2" providerId="LiveId" clId="{E3F40517-64BC-4939-87D9-72C647B19FB3}" dt="2024-03-16T20:24:56.947" v="2660" actId="478"/>
          <ac:spMkLst>
            <pc:docMk/>
            <pc:sldMk cId="3038799323" sldId="289"/>
            <ac:spMk id="6" creationId="{F46D5CB7-692A-B7C7-6980-0607CC546BC0}"/>
          </ac:spMkLst>
        </pc:spChg>
        <pc:spChg chg="add mod">
          <ac:chgData name="Heather Nelson" userId="addfa618743c69a2" providerId="LiveId" clId="{E3F40517-64BC-4939-87D9-72C647B19FB3}" dt="2024-03-16T20:24:57.291" v="2661"/>
          <ac:spMkLst>
            <pc:docMk/>
            <pc:sldMk cId="3038799323" sldId="289"/>
            <ac:spMk id="7" creationId="{60C2EEFC-ACB3-0ED0-EFC1-C60BDADB5A31}"/>
          </ac:spMkLst>
        </pc:spChg>
        <pc:spChg chg="add mod">
          <ac:chgData name="Heather Nelson" userId="addfa618743c69a2" providerId="LiveId" clId="{E3F40517-64BC-4939-87D9-72C647B19FB3}" dt="2024-03-16T20:50:48.383" v="4295" actId="1076"/>
          <ac:spMkLst>
            <pc:docMk/>
            <pc:sldMk cId="3038799323" sldId="289"/>
            <ac:spMk id="8" creationId="{86620BC5-0FE6-F64A-4B50-C149185A66C4}"/>
          </ac:spMkLst>
        </pc:spChg>
        <pc:picChg chg="add mod">
          <ac:chgData name="Heather Nelson" userId="addfa618743c69a2" providerId="LiveId" clId="{E3F40517-64BC-4939-87D9-72C647B19FB3}" dt="2024-03-16T19:33:50.719" v="1838" actId="1036"/>
          <ac:picMkLst>
            <pc:docMk/>
            <pc:sldMk cId="3038799323" sldId="289"/>
            <ac:picMk id="5" creationId="{35E61152-BF4D-2E10-540C-07722DEC4639}"/>
          </ac:picMkLst>
        </pc:picChg>
      </pc:sldChg>
      <pc:sldChg chg="addSp delSp modSp mod modAnim">
        <pc:chgData name="Heather Nelson" userId="addfa618743c69a2" providerId="LiveId" clId="{E3F40517-64BC-4939-87D9-72C647B19FB3}" dt="2024-03-16T20:24:36.436" v="2655"/>
        <pc:sldMkLst>
          <pc:docMk/>
          <pc:sldMk cId="258259576" sldId="291"/>
        </pc:sldMkLst>
        <pc:spChg chg="del">
          <ac:chgData name="Heather Nelson" userId="addfa618743c69a2" providerId="LiveId" clId="{E3F40517-64BC-4939-87D9-72C647B19FB3}" dt="2024-03-16T19:04:01.158" v="714" actId="478"/>
          <ac:spMkLst>
            <pc:docMk/>
            <pc:sldMk cId="258259576" sldId="291"/>
            <ac:spMk id="3" creationId="{18586C56-A3A6-0278-E9CA-B9AB62F2603F}"/>
          </ac:spMkLst>
        </pc:spChg>
        <pc:spChg chg="add del mod">
          <ac:chgData name="Heather Nelson" userId="addfa618743c69a2" providerId="LiveId" clId="{E3F40517-64BC-4939-87D9-72C647B19FB3}" dt="2024-03-16T20:18:14.480" v="2538" actId="478"/>
          <ac:spMkLst>
            <pc:docMk/>
            <pc:sldMk cId="258259576" sldId="291"/>
            <ac:spMk id="6" creationId="{223F7A05-B092-85C5-5D1F-DDDA54AC3932}"/>
          </ac:spMkLst>
        </pc:spChg>
        <pc:spChg chg="add del mod">
          <ac:chgData name="Heather Nelson" userId="addfa618743c69a2" providerId="LiveId" clId="{E3F40517-64BC-4939-87D9-72C647B19FB3}" dt="2024-03-16T20:18:14.480" v="2538" actId="478"/>
          <ac:spMkLst>
            <pc:docMk/>
            <pc:sldMk cId="258259576" sldId="291"/>
            <ac:spMk id="7" creationId="{7662D39F-BE6F-9ADC-0E9D-F899DD386142}"/>
          </ac:spMkLst>
        </pc:spChg>
        <pc:spChg chg="add mod">
          <ac:chgData name="Heather Nelson" userId="addfa618743c69a2" providerId="LiveId" clId="{E3F40517-64BC-4939-87D9-72C647B19FB3}" dt="2024-03-16T19:05:11.300" v="811" actId="1076"/>
          <ac:spMkLst>
            <pc:docMk/>
            <pc:sldMk cId="258259576" sldId="291"/>
            <ac:spMk id="8" creationId="{DA671FC5-48DF-8031-FF3F-AC5A379E9C97}"/>
          </ac:spMkLst>
        </pc:spChg>
        <pc:spChg chg="add del mod">
          <ac:chgData name="Heather Nelson" userId="addfa618743c69a2" providerId="LiveId" clId="{E3F40517-64BC-4939-87D9-72C647B19FB3}" dt="2024-03-16T20:24:35.999" v="2654" actId="478"/>
          <ac:spMkLst>
            <pc:docMk/>
            <pc:sldMk cId="258259576" sldId="291"/>
            <ac:spMk id="9" creationId="{D6BE96BE-9A4D-18C5-773D-72FEF0FD44A8}"/>
          </ac:spMkLst>
        </pc:spChg>
        <pc:spChg chg="add mod">
          <ac:chgData name="Heather Nelson" userId="addfa618743c69a2" providerId="LiveId" clId="{E3F40517-64BC-4939-87D9-72C647B19FB3}" dt="2024-03-16T20:24:36.436" v="2655"/>
          <ac:spMkLst>
            <pc:docMk/>
            <pc:sldMk cId="258259576" sldId="291"/>
            <ac:spMk id="10" creationId="{80A5C65A-9D89-99E8-3A96-D16D265B8022}"/>
          </ac:spMkLst>
        </pc:spChg>
        <pc:picChg chg="add mod">
          <ac:chgData name="Heather Nelson" userId="addfa618743c69a2" providerId="LiveId" clId="{E3F40517-64BC-4939-87D9-72C647B19FB3}" dt="2024-03-16T19:03:59.330" v="713" actId="1076"/>
          <ac:picMkLst>
            <pc:docMk/>
            <pc:sldMk cId="258259576" sldId="291"/>
            <ac:picMk id="5" creationId="{8987AD99-F087-0D6B-17AD-251D08D047A0}"/>
          </ac:picMkLst>
        </pc:picChg>
      </pc:sldChg>
      <pc:sldChg chg="del">
        <pc:chgData name="Heather Nelson" userId="addfa618743c69a2" providerId="LiveId" clId="{E3F40517-64BC-4939-87D9-72C647B19FB3}" dt="2024-03-16T18:17:55.101" v="39" actId="47"/>
        <pc:sldMkLst>
          <pc:docMk/>
          <pc:sldMk cId="2890240444" sldId="292"/>
        </pc:sldMkLst>
      </pc:sldChg>
      <pc:sldChg chg="addSp delSp modSp mod ord modAnim">
        <pc:chgData name="Heather Nelson" userId="addfa618743c69a2" providerId="LiveId" clId="{E3F40517-64BC-4939-87D9-72C647B19FB3}" dt="2024-03-16T21:43:33.412" v="7170"/>
        <pc:sldMkLst>
          <pc:docMk/>
          <pc:sldMk cId="400614200" sldId="293"/>
        </pc:sldMkLst>
        <pc:spChg chg="mod">
          <ac:chgData name="Heather Nelson" userId="addfa618743c69a2" providerId="LiveId" clId="{E3F40517-64BC-4939-87D9-72C647B19FB3}" dt="2024-03-16T20:39:14.635" v="3566" actId="20577"/>
          <ac:spMkLst>
            <pc:docMk/>
            <pc:sldMk cId="400614200" sldId="293"/>
            <ac:spMk id="2" creationId="{285EC877-3F88-2F0C-641F-AFBDEEB2CB56}"/>
          </ac:spMkLst>
        </pc:spChg>
        <pc:spChg chg="del">
          <ac:chgData name="Heather Nelson" userId="addfa618743c69a2" providerId="LiveId" clId="{E3F40517-64BC-4939-87D9-72C647B19FB3}" dt="2024-03-16T19:02:28.031" v="710" actId="478"/>
          <ac:spMkLst>
            <pc:docMk/>
            <pc:sldMk cId="400614200" sldId="293"/>
            <ac:spMk id="3" creationId="{F1F583C9-429D-4250-CDC0-93F6D95351E8}"/>
          </ac:spMkLst>
        </pc:spChg>
        <pc:spChg chg="add del mod">
          <ac:chgData name="Heather Nelson" userId="addfa618743c69a2" providerId="LiveId" clId="{E3F40517-64BC-4939-87D9-72C647B19FB3}" dt="2024-03-16T20:24:21.018" v="2650" actId="478"/>
          <ac:spMkLst>
            <pc:docMk/>
            <pc:sldMk cId="400614200" sldId="293"/>
            <ac:spMk id="6" creationId="{0961CFF2-EDF9-CC71-78AA-88A596B5C98A}"/>
          </ac:spMkLst>
        </pc:spChg>
        <pc:spChg chg="add mod">
          <ac:chgData name="Heather Nelson" userId="addfa618743c69a2" providerId="LiveId" clId="{E3F40517-64BC-4939-87D9-72C647B19FB3}" dt="2024-03-16T20:24:21.377" v="2651"/>
          <ac:spMkLst>
            <pc:docMk/>
            <pc:sldMk cId="400614200" sldId="293"/>
            <ac:spMk id="7" creationId="{D08791EE-5BF3-BB8C-F486-A5E8D1F1EC00}"/>
          </ac:spMkLst>
        </pc:spChg>
        <pc:spChg chg="add mod">
          <ac:chgData name="Heather Nelson" userId="addfa618743c69a2" providerId="LiveId" clId="{E3F40517-64BC-4939-87D9-72C647B19FB3}" dt="2024-03-16T20:42:30.543" v="3752" actId="20577"/>
          <ac:spMkLst>
            <pc:docMk/>
            <pc:sldMk cId="400614200" sldId="293"/>
            <ac:spMk id="8" creationId="{38BDFBFF-C796-8030-4155-1522C076A625}"/>
          </ac:spMkLst>
        </pc:spChg>
        <pc:picChg chg="add mod">
          <ac:chgData name="Heather Nelson" userId="addfa618743c69a2" providerId="LiveId" clId="{E3F40517-64BC-4939-87D9-72C647B19FB3}" dt="2024-03-16T19:02:35.295" v="711" actId="1076"/>
          <ac:picMkLst>
            <pc:docMk/>
            <pc:sldMk cId="400614200" sldId="293"/>
            <ac:picMk id="5" creationId="{56539AB5-EA67-CC0E-24A9-C9D4E3F72B86}"/>
          </ac:picMkLst>
        </pc:picChg>
      </pc:sldChg>
      <pc:sldChg chg="del">
        <pc:chgData name="Heather Nelson" userId="addfa618743c69a2" providerId="LiveId" clId="{E3F40517-64BC-4939-87D9-72C647B19FB3}" dt="2024-03-16T18:46:32.862" v="569" actId="47"/>
        <pc:sldMkLst>
          <pc:docMk/>
          <pc:sldMk cId="527485762" sldId="294"/>
        </pc:sldMkLst>
      </pc:sldChg>
      <pc:sldChg chg="modSp mod">
        <pc:chgData name="Heather Nelson" userId="addfa618743c69a2" providerId="LiveId" clId="{E3F40517-64BC-4939-87D9-72C647B19FB3}" dt="2024-03-16T21:47:51.547" v="7278" actId="20577"/>
        <pc:sldMkLst>
          <pc:docMk/>
          <pc:sldMk cId="2199122088" sldId="295"/>
        </pc:sldMkLst>
        <pc:spChg chg="mod">
          <ac:chgData name="Heather Nelson" userId="addfa618743c69a2" providerId="LiveId" clId="{E3F40517-64BC-4939-87D9-72C647B19FB3}" dt="2024-03-16T21:47:51.547" v="7278" actId="20577"/>
          <ac:spMkLst>
            <pc:docMk/>
            <pc:sldMk cId="2199122088" sldId="295"/>
            <ac:spMk id="3" creationId="{22CA51B5-54C9-B039-0128-D1F26B261BA6}"/>
          </ac:spMkLst>
        </pc:spChg>
      </pc:sldChg>
      <pc:sldChg chg="modSp mod">
        <pc:chgData name="Heather Nelson" userId="addfa618743c69a2" providerId="LiveId" clId="{E3F40517-64BC-4939-87D9-72C647B19FB3}" dt="2024-03-16T21:54:45.370" v="7737" actId="1076"/>
        <pc:sldMkLst>
          <pc:docMk/>
          <pc:sldMk cId="2862562263" sldId="296"/>
        </pc:sldMkLst>
        <pc:spChg chg="mod">
          <ac:chgData name="Heather Nelson" userId="addfa618743c69a2" providerId="LiveId" clId="{E3F40517-64BC-4939-87D9-72C647B19FB3}" dt="2024-03-16T21:54:38.606" v="7736" actId="404"/>
          <ac:spMkLst>
            <pc:docMk/>
            <pc:sldMk cId="2862562263" sldId="296"/>
            <ac:spMk id="3" creationId="{50B87A89-DFF5-5365-D7AF-FC8E99CD1D15}"/>
          </ac:spMkLst>
        </pc:spChg>
        <pc:picChg chg="mod">
          <ac:chgData name="Heather Nelson" userId="addfa618743c69a2" providerId="LiveId" clId="{E3F40517-64BC-4939-87D9-72C647B19FB3}" dt="2024-03-16T21:54:45.370" v="7737" actId="1076"/>
          <ac:picMkLst>
            <pc:docMk/>
            <pc:sldMk cId="2862562263" sldId="296"/>
            <ac:picMk id="5" creationId="{736DA036-3E76-72CF-1858-7AFC0470E3F9}"/>
          </ac:picMkLst>
        </pc:picChg>
      </pc:sldChg>
      <pc:sldChg chg="modSp mod">
        <pc:chgData name="Heather Nelson" userId="addfa618743c69a2" providerId="LiveId" clId="{E3F40517-64BC-4939-87D9-72C647B19FB3}" dt="2024-03-16T19:35:03.134" v="1919" actId="33524"/>
        <pc:sldMkLst>
          <pc:docMk/>
          <pc:sldMk cId="2578649424" sldId="297"/>
        </pc:sldMkLst>
        <pc:spChg chg="mod">
          <ac:chgData name="Heather Nelson" userId="addfa618743c69a2" providerId="LiveId" clId="{E3F40517-64BC-4939-87D9-72C647B19FB3}" dt="2024-03-16T19:35:03.134" v="1919" actId="33524"/>
          <ac:spMkLst>
            <pc:docMk/>
            <pc:sldMk cId="2578649424" sldId="297"/>
            <ac:spMk id="3" creationId="{0D6A95AF-83AF-D3B9-0F5A-2C2A362016B9}"/>
          </ac:spMkLst>
        </pc:spChg>
      </pc:sldChg>
      <pc:sldChg chg="del">
        <pc:chgData name="Heather Nelson" userId="addfa618743c69a2" providerId="LiveId" clId="{E3F40517-64BC-4939-87D9-72C647B19FB3}" dt="2024-03-16T18:20:26.275" v="68" actId="47"/>
        <pc:sldMkLst>
          <pc:docMk/>
          <pc:sldMk cId="3092169551" sldId="298"/>
        </pc:sldMkLst>
      </pc:sldChg>
      <pc:sldChg chg="addSp delSp modSp mod ord modClrScheme modAnim chgLayout">
        <pc:chgData name="Heather Nelson" userId="addfa618743c69a2" providerId="LiveId" clId="{E3F40517-64BC-4939-87D9-72C647B19FB3}" dt="2024-03-16T21:23:00.892" v="6490" actId="1076"/>
        <pc:sldMkLst>
          <pc:docMk/>
          <pc:sldMk cId="1368368148" sldId="299"/>
        </pc:sldMkLst>
        <pc:spChg chg="mod ord">
          <ac:chgData name="Heather Nelson" userId="addfa618743c69a2" providerId="LiveId" clId="{E3F40517-64BC-4939-87D9-72C647B19FB3}" dt="2024-03-16T21:19:39.223" v="6311" actId="20577"/>
          <ac:spMkLst>
            <pc:docMk/>
            <pc:sldMk cId="1368368148" sldId="299"/>
            <ac:spMk id="2" creationId="{A246845D-3092-A87A-56BB-7B6CF6DDBBED}"/>
          </ac:spMkLst>
        </pc:spChg>
        <pc:spChg chg="add del mod ord">
          <ac:chgData name="Heather Nelson" userId="addfa618743c69a2" providerId="LiveId" clId="{E3F40517-64BC-4939-87D9-72C647B19FB3}" dt="2024-03-16T18:20:48.615" v="73" actId="478"/>
          <ac:spMkLst>
            <pc:docMk/>
            <pc:sldMk cId="1368368148" sldId="299"/>
            <ac:spMk id="3" creationId="{745A60E6-DA32-C794-51D8-EEF0E21652E5}"/>
          </ac:spMkLst>
        </pc:spChg>
        <pc:spChg chg="add del mod">
          <ac:chgData name="Heather Nelson" userId="addfa618743c69a2" providerId="LiveId" clId="{E3F40517-64BC-4939-87D9-72C647B19FB3}" dt="2024-03-16T20:14:59.551" v="2497" actId="478"/>
          <ac:spMkLst>
            <pc:docMk/>
            <pc:sldMk cId="1368368148" sldId="299"/>
            <ac:spMk id="4" creationId="{44827720-5E93-1D90-49BD-09838F36D302}"/>
          </ac:spMkLst>
        </pc:spChg>
        <pc:spChg chg="add mod ord">
          <ac:chgData name="Heather Nelson" userId="addfa618743c69a2" providerId="LiveId" clId="{E3F40517-64BC-4939-87D9-72C647B19FB3}" dt="2024-03-16T18:32:01.932" v="254" actId="167"/>
          <ac:spMkLst>
            <pc:docMk/>
            <pc:sldMk cId="1368368148" sldId="299"/>
            <ac:spMk id="5" creationId="{E628EA8A-CD89-2376-5ACC-50FF0E15F242}"/>
          </ac:spMkLst>
        </pc:spChg>
        <pc:spChg chg="del">
          <ac:chgData name="Heather Nelson" userId="addfa618743c69a2" providerId="LiveId" clId="{E3F40517-64BC-4939-87D9-72C647B19FB3}" dt="2024-03-16T18:20:43.709" v="71" actId="700"/>
          <ac:spMkLst>
            <pc:docMk/>
            <pc:sldMk cId="1368368148" sldId="299"/>
            <ac:spMk id="6" creationId="{FB2E8459-3D7A-2B14-A8F8-895EA122AB1F}"/>
          </ac:spMkLst>
        </pc:spChg>
        <pc:spChg chg="add del mod">
          <ac:chgData name="Heather Nelson" userId="addfa618743c69a2" providerId="LiveId" clId="{E3F40517-64BC-4939-87D9-72C647B19FB3}" dt="2024-03-16T20:26:22.805" v="2698" actId="478"/>
          <ac:spMkLst>
            <pc:docMk/>
            <pc:sldMk cId="1368368148" sldId="299"/>
            <ac:spMk id="8" creationId="{EDC1651C-17BC-F0CB-242D-47DBCF03DE8D}"/>
          </ac:spMkLst>
        </pc:spChg>
        <pc:spChg chg="del">
          <ac:chgData name="Heather Nelson" userId="addfa618743c69a2" providerId="LiveId" clId="{E3F40517-64BC-4939-87D9-72C647B19FB3}" dt="2024-03-16T18:20:43.709" v="71" actId="700"/>
          <ac:spMkLst>
            <pc:docMk/>
            <pc:sldMk cId="1368368148" sldId="299"/>
            <ac:spMk id="9" creationId="{720C77C6-8CB6-FE4D-A43A-866B62214A69}"/>
          </ac:spMkLst>
        </pc:spChg>
        <pc:spChg chg="add mod">
          <ac:chgData name="Heather Nelson" userId="addfa618743c69a2" providerId="LiveId" clId="{E3F40517-64BC-4939-87D9-72C647B19FB3}" dt="2024-03-16T20:26:23.086" v="2699"/>
          <ac:spMkLst>
            <pc:docMk/>
            <pc:sldMk cId="1368368148" sldId="299"/>
            <ac:spMk id="10" creationId="{5D71CE4A-29A0-881E-6689-FE963805CD83}"/>
          </ac:spMkLst>
        </pc:spChg>
        <pc:spChg chg="del mod ord">
          <ac:chgData name="Heather Nelson" userId="addfa618743c69a2" providerId="LiveId" clId="{E3F40517-64BC-4939-87D9-72C647B19FB3}" dt="2024-03-16T18:20:43.709" v="71" actId="700"/>
          <ac:spMkLst>
            <pc:docMk/>
            <pc:sldMk cId="1368368148" sldId="299"/>
            <ac:spMk id="11" creationId="{8F065E35-64B2-8873-B08F-26B96A4133E0}"/>
          </ac:spMkLst>
        </pc:spChg>
        <pc:spChg chg="mod">
          <ac:chgData name="Heather Nelson" userId="addfa618743c69a2" providerId="LiveId" clId="{E3F40517-64BC-4939-87D9-72C647B19FB3}" dt="2024-03-16T21:23:00.892" v="6490" actId="1076"/>
          <ac:spMkLst>
            <pc:docMk/>
            <pc:sldMk cId="1368368148" sldId="299"/>
            <ac:spMk id="12" creationId="{17CE8CEB-7668-42FE-B3D6-7EA7C82FDAF8}"/>
          </ac:spMkLst>
        </pc:spChg>
        <pc:picChg chg="mod ord modCrop">
          <ac:chgData name="Heather Nelson" userId="addfa618743c69a2" providerId="LiveId" clId="{E3F40517-64BC-4939-87D9-72C647B19FB3}" dt="2024-03-16T18:32:05.509" v="255" actId="167"/>
          <ac:picMkLst>
            <pc:docMk/>
            <pc:sldMk cId="1368368148" sldId="299"/>
            <ac:picMk id="7" creationId="{66134181-32F4-4586-80FF-316FFA8475C6}"/>
          </ac:picMkLst>
        </pc:picChg>
      </pc:sldChg>
      <pc:sldChg chg="addSp delSp modSp mod ord modClrScheme modAnim chgLayout">
        <pc:chgData name="Heather Nelson" userId="addfa618743c69a2" providerId="LiveId" clId="{E3F40517-64BC-4939-87D9-72C647B19FB3}" dt="2024-03-16T21:14:31.595" v="6029" actId="1076"/>
        <pc:sldMkLst>
          <pc:docMk/>
          <pc:sldMk cId="430783208" sldId="300"/>
        </pc:sldMkLst>
        <pc:spChg chg="add mod ord">
          <ac:chgData name="Heather Nelson" userId="addfa618743c69a2" providerId="LiveId" clId="{E3F40517-64BC-4939-87D9-72C647B19FB3}" dt="2024-03-16T18:25:18.564" v="148" actId="20577"/>
          <ac:spMkLst>
            <pc:docMk/>
            <pc:sldMk cId="430783208" sldId="300"/>
            <ac:spMk id="2" creationId="{386F454D-15ED-FD05-29B0-44C7FFB10116}"/>
          </ac:spMkLst>
        </pc:spChg>
        <pc:spChg chg="add del mod ord">
          <ac:chgData name="Heather Nelson" userId="addfa618743c69a2" providerId="LiveId" clId="{E3F40517-64BC-4939-87D9-72C647B19FB3}" dt="2024-03-16T18:25:25.094" v="149" actId="478"/>
          <ac:spMkLst>
            <pc:docMk/>
            <pc:sldMk cId="430783208" sldId="300"/>
            <ac:spMk id="3" creationId="{76038467-3315-EFE3-0899-370A606B0CD3}"/>
          </ac:spMkLst>
        </pc:spChg>
        <pc:spChg chg="add del mod">
          <ac:chgData name="Heather Nelson" userId="addfa618743c69a2" providerId="LiveId" clId="{E3F40517-64BC-4939-87D9-72C647B19FB3}" dt="2024-03-16T20:16:33.091" v="2510" actId="478"/>
          <ac:spMkLst>
            <pc:docMk/>
            <pc:sldMk cId="430783208" sldId="300"/>
            <ac:spMk id="5" creationId="{2B2D43C1-FBC6-63AD-BC52-FBE1ABF5B473}"/>
          </ac:spMkLst>
        </pc:spChg>
        <pc:spChg chg="add del mod">
          <ac:chgData name="Heather Nelson" userId="addfa618743c69a2" providerId="LiveId" clId="{E3F40517-64BC-4939-87D9-72C647B19FB3}" dt="2024-03-16T20:26:06.496" v="2686" actId="478"/>
          <ac:spMkLst>
            <pc:docMk/>
            <pc:sldMk cId="430783208" sldId="300"/>
            <ac:spMk id="6" creationId="{F8B06726-9963-38EF-AA5B-0695AFB9F92A}"/>
          </ac:spMkLst>
        </pc:spChg>
        <pc:spChg chg="add mod">
          <ac:chgData name="Heather Nelson" userId="addfa618743c69a2" providerId="LiveId" clId="{E3F40517-64BC-4939-87D9-72C647B19FB3}" dt="2024-03-16T20:26:06.746" v="2687"/>
          <ac:spMkLst>
            <pc:docMk/>
            <pc:sldMk cId="430783208" sldId="300"/>
            <ac:spMk id="7" creationId="{6289938D-2D31-2531-DBED-C3615198A691}"/>
          </ac:spMkLst>
        </pc:spChg>
        <pc:spChg chg="add mod">
          <ac:chgData name="Heather Nelson" userId="addfa618743c69a2" providerId="LiveId" clId="{E3F40517-64BC-4939-87D9-72C647B19FB3}" dt="2024-03-16T21:14:31.595" v="6029" actId="1076"/>
          <ac:spMkLst>
            <pc:docMk/>
            <pc:sldMk cId="430783208" sldId="300"/>
            <ac:spMk id="8" creationId="{F0CAE294-6C95-A395-F64F-95E16E30A310}"/>
          </ac:spMkLst>
        </pc:spChg>
        <pc:picChg chg="mod modCrop">
          <ac:chgData name="Heather Nelson" userId="addfa618743c69a2" providerId="LiveId" clId="{E3F40517-64BC-4939-87D9-72C647B19FB3}" dt="2024-03-16T18:25:52.854" v="151" actId="1076"/>
          <ac:picMkLst>
            <pc:docMk/>
            <pc:sldMk cId="430783208" sldId="300"/>
            <ac:picMk id="4" creationId="{D5158D8E-FBB3-4B5B-94C2-11673D3EC338}"/>
          </ac:picMkLst>
        </pc:picChg>
      </pc:sldChg>
      <pc:sldChg chg="addSp delSp modSp mod ord modClrScheme addAnim delAnim modAnim chgLayout">
        <pc:chgData name="Heather Nelson" userId="addfa618743c69a2" providerId="LiveId" clId="{E3F40517-64BC-4939-87D9-72C647B19FB3}" dt="2024-03-16T21:32:30.492" v="6720" actId="167"/>
        <pc:sldMkLst>
          <pc:docMk/>
          <pc:sldMk cId="4077786490" sldId="301"/>
        </pc:sldMkLst>
        <pc:spChg chg="add mod ord">
          <ac:chgData name="Heather Nelson" userId="addfa618743c69a2" providerId="LiveId" clId="{E3F40517-64BC-4939-87D9-72C647B19FB3}" dt="2024-03-16T21:17:58.834" v="6220" actId="20577"/>
          <ac:spMkLst>
            <pc:docMk/>
            <pc:sldMk cId="4077786490" sldId="301"/>
            <ac:spMk id="2" creationId="{C81F23F6-6EE2-A71B-879D-B8624C85CF7C}"/>
          </ac:spMkLst>
        </pc:spChg>
        <pc:spChg chg="del mod">
          <ac:chgData name="Heather Nelson" userId="addfa618743c69a2" providerId="LiveId" clId="{E3F40517-64BC-4939-87D9-72C647B19FB3}" dt="2024-03-16T20:15:51.679" v="2504" actId="478"/>
          <ac:spMkLst>
            <pc:docMk/>
            <pc:sldMk cId="4077786490" sldId="301"/>
            <ac:spMk id="4" creationId="{566994BC-4E4A-4C9B-8555-4B8B234E9114}"/>
          </ac:spMkLst>
        </pc:spChg>
        <pc:spChg chg="add del mod ord">
          <ac:chgData name="Heather Nelson" userId="addfa618743c69a2" providerId="LiveId" clId="{E3F40517-64BC-4939-87D9-72C647B19FB3}" dt="2024-03-16T18:27:20.921" v="169" actId="478"/>
          <ac:spMkLst>
            <pc:docMk/>
            <pc:sldMk cId="4077786490" sldId="301"/>
            <ac:spMk id="5" creationId="{4FF2B49E-C852-1938-EE7C-FECA55C6148E}"/>
          </ac:spMkLst>
        </pc:spChg>
        <pc:spChg chg="add del mod">
          <ac:chgData name="Heather Nelson" userId="addfa618743c69a2" providerId="LiveId" clId="{E3F40517-64BC-4939-87D9-72C647B19FB3}" dt="2024-03-16T21:32:25.650" v="6718" actId="478"/>
          <ac:spMkLst>
            <pc:docMk/>
            <pc:sldMk cId="4077786490" sldId="301"/>
            <ac:spMk id="7" creationId="{B9AB3866-F7EE-4E85-A6A6-5A21B36816CB}"/>
          </ac:spMkLst>
        </pc:spChg>
        <pc:spChg chg="add mod">
          <ac:chgData name="Heather Nelson" userId="addfa618743c69a2" providerId="LiveId" clId="{E3F40517-64BC-4939-87D9-72C647B19FB3}" dt="2024-03-16T18:29:02.355" v="179" actId="14861"/>
          <ac:spMkLst>
            <pc:docMk/>
            <pc:sldMk cId="4077786490" sldId="301"/>
            <ac:spMk id="10" creationId="{1E7E2F6A-E814-1C92-D614-3B4CC1401B8E}"/>
          </ac:spMkLst>
        </pc:spChg>
        <pc:spChg chg="add del mod">
          <ac:chgData name="Heather Nelson" userId="addfa618743c69a2" providerId="LiveId" clId="{E3F40517-64BC-4939-87D9-72C647B19FB3}" dt="2024-03-16T20:25:57.467" v="2682" actId="478"/>
          <ac:spMkLst>
            <pc:docMk/>
            <pc:sldMk cId="4077786490" sldId="301"/>
            <ac:spMk id="11" creationId="{F245515F-1A7E-13F5-D6AB-DA7061A9776F}"/>
          </ac:spMkLst>
        </pc:spChg>
        <pc:spChg chg="add mod">
          <ac:chgData name="Heather Nelson" userId="addfa618743c69a2" providerId="LiveId" clId="{E3F40517-64BC-4939-87D9-72C647B19FB3}" dt="2024-03-16T20:25:57.732" v="2683"/>
          <ac:spMkLst>
            <pc:docMk/>
            <pc:sldMk cId="4077786490" sldId="301"/>
            <ac:spMk id="12" creationId="{65520FE0-E21F-B31A-4879-E53ED5018BFD}"/>
          </ac:spMkLst>
        </pc:spChg>
        <pc:spChg chg="add mod">
          <ac:chgData name="Heather Nelson" userId="addfa618743c69a2" providerId="LiveId" clId="{E3F40517-64BC-4939-87D9-72C647B19FB3}" dt="2024-03-16T21:32:22.978" v="6717" actId="167"/>
          <ac:spMkLst>
            <pc:docMk/>
            <pc:sldMk cId="4077786490" sldId="301"/>
            <ac:spMk id="13" creationId="{6F072D12-17E8-5714-E751-3794FB60D0DC}"/>
          </ac:spMkLst>
        </pc:spChg>
        <pc:picChg chg="add del">
          <ac:chgData name="Heather Nelson" userId="addfa618743c69a2" providerId="LiveId" clId="{E3F40517-64BC-4939-87D9-72C647B19FB3}" dt="2024-03-16T21:32:27.649" v="6719" actId="478"/>
          <ac:picMkLst>
            <pc:docMk/>
            <pc:sldMk cId="4077786490" sldId="301"/>
            <ac:picMk id="3" creationId="{4BC49BA2-211A-48E8-AA48-F23D65F42061}"/>
          </ac:picMkLst>
        </pc:picChg>
        <pc:picChg chg="del">
          <ac:chgData name="Heather Nelson" userId="addfa618743c69a2" providerId="LiveId" clId="{E3F40517-64BC-4939-87D9-72C647B19FB3}" dt="2024-03-16T18:27:24.921" v="170" actId="478"/>
          <ac:picMkLst>
            <pc:docMk/>
            <pc:sldMk cId="4077786490" sldId="301"/>
            <ac:picMk id="6" creationId="{3321579B-DE22-42C5-8A6D-0DEB0CA75672}"/>
          </ac:picMkLst>
        </pc:picChg>
        <pc:picChg chg="add mod ord">
          <ac:chgData name="Heather Nelson" userId="addfa618743c69a2" providerId="LiveId" clId="{E3F40517-64BC-4939-87D9-72C647B19FB3}" dt="2024-03-16T21:32:30.492" v="6720" actId="167"/>
          <ac:picMkLst>
            <pc:docMk/>
            <pc:sldMk cId="4077786490" sldId="301"/>
            <ac:picMk id="9" creationId="{E608A3A1-CDFD-2BFA-09CB-039037ECCD90}"/>
          </ac:picMkLst>
        </pc:picChg>
      </pc:sldChg>
      <pc:sldChg chg="addSp delSp modSp mod ord modClrScheme delAnim modAnim chgLayout">
        <pc:chgData name="Heather Nelson" userId="addfa618743c69a2" providerId="LiveId" clId="{E3F40517-64BC-4939-87D9-72C647B19FB3}" dt="2024-03-16T21:34:17.704" v="6753"/>
        <pc:sldMkLst>
          <pc:docMk/>
          <pc:sldMk cId="2824725818" sldId="302"/>
        </pc:sldMkLst>
        <pc:spChg chg="add mod ord">
          <ac:chgData name="Heather Nelson" userId="addfa618743c69a2" providerId="LiveId" clId="{E3F40517-64BC-4939-87D9-72C647B19FB3}" dt="2024-03-16T18:45:54.579" v="562" actId="20577"/>
          <ac:spMkLst>
            <pc:docMk/>
            <pc:sldMk cId="2824725818" sldId="302"/>
            <ac:spMk id="2" creationId="{EEF9A22B-75BB-F767-755A-6E53C07D5FD0}"/>
          </ac:spMkLst>
        </pc:spChg>
        <pc:spChg chg="add del mod ord">
          <ac:chgData name="Heather Nelson" userId="addfa618743c69a2" providerId="LiveId" clId="{E3F40517-64BC-4939-87D9-72C647B19FB3}" dt="2024-03-16T18:45:35.458" v="502" actId="478"/>
          <ac:spMkLst>
            <pc:docMk/>
            <pc:sldMk cId="2824725818" sldId="302"/>
            <ac:spMk id="3" creationId="{F45A2289-2060-E7CF-F955-55B2236910C5}"/>
          </ac:spMkLst>
        </pc:spChg>
        <pc:spChg chg="del mod">
          <ac:chgData name="Heather Nelson" userId="addfa618743c69a2" providerId="LiveId" clId="{E3F40517-64BC-4939-87D9-72C647B19FB3}" dt="2024-03-16T20:16:48.492" v="2512" actId="478"/>
          <ac:spMkLst>
            <pc:docMk/>
            <pc:sldMk cId="2824725818" sldId="302"/>
            <ac:spMk id="4" creationId="{566994BC-4E4A-4C9B-8555-4B8B234E9114}"/>
          </ac:spMkLst>
        </pc:spChg>
        <pc:spChg chg="del mod">
          <ac:chgData name="Heather Nelson" userId="addfa618743c69a2" providerId="LiveId" clId="{E3F40517-64BC-4939-87D9-72C647B19FB3}" dt="2024-03-16T20:59:34.551" v="4688" actId="478"/>
          <ac:spMkLst>
            <pc:docMk/>
            <pc:sldMk cId="2824725818" sldId="302"/>
            <ac:spMk id="6" creationId="{80799F85-E040-4BDD-94F3-6CCC853D9018}"/>
          </ac:spMkLst>
        </pc:spChg>
        <pc:spChg chg="add del mod">
          <ac:chgData name="Heather Nelson" userId="addfa618743c69a2" providerId="LiveId" clId="{E3F40517-64BC-4939-87D9-72C647B19FB3}" dt="2024-03-16T20:25:50.172" v="2680" actId="478"/>
          <ac:spMkLst>
            <pc:docMk/>
            <pc:sldMk cId="2824725818" sldId="302"/>
            <ac:spMk id="7" creationId="{B3424476-0AFA-20E5-DE86-5441C9A3068F}"/>
          </ac:spMkLst>
        </pc:spChg>
        <pc:spChg chg="add mod">
          <ac:chgData name="Heather Nelson" userId="addfa618743c69a2" providerId="LiveId" clId="{E3F40517-64BC-4939-87D9-72C647B19FB3}" dt="2024-03-16T20:25:50.453" v="2681"/>
          <ac:spMkLst>
            <pc:docMk/>
            <pc:sldMk cId="2824725818" sldId="302"/>
            <ac:spMk id="9" creationId="{0DBD5A17-3877-4741-AA98-D838AAEB1600}"/>
          </ac:spMkLst>
        </pc:spChg>
        <pc:spChg chg="add mod topLvl">
          <ac:chgData name="Heather Nelson" userId="addfa618743c69a2" providerId="LiveId" clId="{E3F40517-64BC-4939-87D9-72C647B19FB3}" dt="2024-03-16T21:33:47.504" v="6747" actId="165"/>
          <ac:spMkLst>
            <pc:docMk/>
            <pc:sldMk cId="2824725818" sldId="302"/>
            <ac:spMk id="10" creationId="{5A9AD5AF-385D-F08B-D172-5719BE6C118B}"/>
          </ac:spMkLst>
        </pc:spChg>
        <pc:grpChg chg="add del mod">
          <ac:chgData name="Heather Nelson" userId="addfa618743c69a2" providerId="LiveId" clId="{E3F40517-64BC-4939-87D9-72C647B19FB3}" dt="2024-03-16T21:33:47.504" v="6747" actId="165"/>
          <ac:grpSpMkLst>
            <pc:docMk/>
            <pc:sldMk cId="2824725818" sldId="302"/>
            <ac:grpSpMk id="12" creationId="{49B4B133-8148-BF9C-6E35-140E0287AB80}"/>
          </ac:grpSpMkLst>
        </pc:grpChg>
        <pc:picChg chg="mod modCrop">
          <ac:chgData name="Heather Nelson" userId="addfa618743c69a2" providerId="LiveId" clId="{E3F40517-64BC-4939-87D9-72C647B19FB3}" dt="2024-03-16T20:59:23.382" v="4686" actId="1076"/>
          <ac:picMkLst>
            <pc:docMk/>
            <pc:sldMk cId="2824725818" sldId="302"/>
            <ac:picMk id="5" creationId="{F381187B-9C69-481B-8824-91F42A36A8F9}"/>
          </ac:picMkLst>
        </pc:picChg>
        <pc:picChg chg="del mod">
          <ac:chgData name="Heather Nelson" userId="addfa618743c69a2" providerId="LiveId" clId="{E3F40517-64BC-4939-87D9-72C647B19FB3}" dt="2024-03-16T21:00:58.829" v="4809" actId="21"/>
          <ac:picMkLst>
            <pc:docMk/>
            <pc:sldMk cId="2824725818" sldId="302"/>
            <ac:picMk id="8" creationId="{AC9E14B0-BB72-445F-AA8D-82E1EDB64FCE}"/>
          </ac:picMkLst>
        </pc:picChg>
        <pc:picChg chg="add mod topLvl">
          <ac:chgData name="Heather Nelson" userId="addfa618743c69a2" providerId="LiveId" clId="{E3F40517-64BC-4939-87D9-72C647B19FB3}" dt="2024-03-16T21:33:47.504" v="6747" actId="165"/>
          <ac:picMkLst>
            <pc:docMk/>
            <pc:sldMk cId="2824725818" sldId="302"/>
            <ac:picMk id="11" creationId="{AC9E14B0-BB72-445F-AA8D-82E1EDB64FCE}"/>
          </ac:picMkLst>
        </pc:picChg>
      </pc:sldChg>
      <pc:sldChg chg="addSp delSp modSp mod ord modClrScheme modAnim chgLayout">
        <pc:chgData name="Heather Nelson" userId="addfa618743c69a2" providerId="LiveId" clId="{E3F40517-64BC-4939-87D9-72C647B19FB3}" dt="2024-03-16T20:53:25.105" v="4357" actId="1076"/>
        <pc:sldMkLst>
          <pc:docMk/>
          <pc:sldMk cId="4091164907" sldId="303"/>
        </pc:sldMkLst>
        <pc:spChg chg="add mod ord">
          <ac:chgData name="Heather Nelson" userId="addfa618743c69a2" providerId="LiveId" clId="{E3F40517-64BC-4939-87D9-72C647B19FB3}" dt="2024-03-16T18:41:09.074" v="443" actId="108"/>
          <ac:spMkLst>
            <pc:docMk/>
            <pc:sldMk cId="4091164907" sldId="303"/>
            <ac:spMk id="2" creationId="{11096539-8511-3E65-2BF1-4514802B04CD}"/>
          </ac:spMkLst>
        </pc:spChg>
        <pc:spChg chg="add del mod">
          <ac:chgData name="Heather Nelson" userId="addfa618743c69a2" providerId="LiveId" clId="{E3F40517-64BC-4939-87D9-72C647B19FB3}" dt="2024-03-16T20:53:25.105" v="4357" actId="1076"/>
          <ac:spMkLst>
            <pc:docMk/>
            <pc:sldMk cId="4091164907" sldId="303"/>
            <ac:spMk id="3" creationId="{8158D2C9-7F0C-4D47-8469-3716A7DC16E6}"/>
          </ac:spMkLst>
        </pc:spChg>
        <pc:spChg chg="del mod">
          <ac:chgData name="Heather Nelson" userId="addfa618743c69a2" providerId="LiveId" clId="{E3F40517-64BC-4939-87D9-72C647B19FB3}" dt="2024-03-16T20:17:26.623" v="2523" actId="478"/>
          <ac:spMkLst>
            <pc:docMk/>
            <pc:sldMk cId="4091164907" sldId="303"/>
            <ac:spMk id="5" creationId="{3EBD53B4-D017-43F7-BC36-67C37C804CEB}"/>
          </ac:spMkLst>
        </pc:spChg>
        <pc:spChg chg="del mod">
          <ac:chgData name="Heather Nelson" userId="addfa618743c69a2" providerId="LiveId" clId="{E3F40517-64BC-4939-87D9-72C647B19FB3}" dt="2024-03-16T20:17:06.815" v="2517" actId="478"/>
          <ac:spMkLst>
            <pc:docMk/>
            <pc:sldMk cId="4091164907" sldId="303"/>
            <ac:spMk id="6" creationId="{E974516A-C79A-465A-B02B-3D906AC221C3}"/>
          </ac:spMkLst>
        </pc:spChg>
        <pc:spChg chg="add del mod ord">
          <ac:chgData name="Heather Nelson" userId="addfa618743c69a2" providerId="LiveId" clId="{E3F40517-64BC-4939-87D9-72C647B19FB3}" dt="2024-03-16T18:40:30.442" v="435" actId="478"/>
          <ac:spMkLst>
            <pc:docMk/>
            <pc:sldMk cId="4091164907" sldId="303"/>
            <ac:spMk id="7" creationId="{E0CCC512-C44F-12F9-CA08-FDDE1BA1100A}"/>
          </ac:spMkLst>
        </pc:spChg>
        <pc:spChg chg="add del mod">
          <ac:chgData name="Heather Nelson" userId="addfa618743c69a2" providerId="LiveId" clId="{E3F40517-64BC-4939-87D9-72C647B19FB3}" dt="2024-03-16T20:25:19.239" v="2668" actId="478"/>
          <ac:spMkLst>
            <pc:docMk/>
            <pc:sldMk cId="4091164907" sldId="303"/>
            <ac:spMk id="8" creationId="{1D72748C-EA8F-E5E9-7696-1CF252D17C3B}"/>
          </ac:spMkLst>
        </pc:spChg>
        <pc:spChg chg="add mod">
          <ac:chgData name="Heather Nelson" userId="addfa618743c69a2" providerId="LiveId" clId="{E3F40517-64BC-4939-87D9-72C647B19FB3}" dt="2024-03-16T20:25:19.551" v="2669"/>
          <ac:spMkLst>
            <pc:docMk/>
            <pc:sldMk cId="4091164907" sldId="303"/>
            <ac:spMk id="9" creationId="{59B3A1DA-1451-AC1D-844E-9ECAE38BAD26}"/>
          </ac:spMkLst>
        </pc:spChg>
        <pc:picChg chg="mod modCrop">
          <ac:chgData name="Heather Nelson" userId="addfa618743c69a2" providerId="LiveId" clId="{E3F40517-64BC-4939-87D9-72C647B19FB3}" dt="2024-03-16T18:41:01.326" v="441" actId="108"/>
          <ac:picMkLst>
            <pc:docMk/>
            <pc:sldMk cId="4091164907" sldId="303"/>
            <ac:picMk id="4" creationId="{91EB6FC6-EB5D-4F2B-8949-3A04A40BD90D}"/>
          </ac:picMkLst>
        </pc:picChg>
      </pc:sldChg>
      <pc:sldChg chg="addSp delSp modSp mod ord modAnim">
        <pc:chgData name="Heather Nelson" userId="addfa618743c69a2" providerId="LiveId" clId="{E3F40517-64BC-4939-87D9-72C647B19FB3}" dt="2024-03-16T21:41:50.738" v="7166" actId="1076"/>
        <pc:sldMkLst>
          <pc:docMk/>
          <pc:sldMk cId="3831296610" sldId="304"/>
        </pc:sldMkLst>
        <pc:spChg chg="del">
          <ac:chgData name="Heather Nelson" userId="addfa618743c69a2" providerId="LiveId" clId="{E3F40517-64BC-4939-87D9-72C647B19FB3}" dt="2024-03-16T20:17:38.683" v="2525" actId="478"/>
          <ac:spMkLst>
            <pc:docMk/>
            <pc:sldMk cId="3831296610" sldId="304"/>
            <ac:spMk id="2" creationId="{F791BBC4-348E-3A34-A4A5-043F758F5E60}"/>
          </ac:spMkLst>
        </pc:spChg>
        <pc:spChg chg="del">
          <ac:chgData name="Heather Nelson" userId="addfa618743c69a2" providerId="LiveId" clId="{E3F40517-64BC-4939-87D9-72C647B19FB3}" dt="2024-03-16T20:17:42.175" v="2527" actId="478"/>
          <ac:spMkLst>
            <pc:docMk/>
            <pc:sldMk cId="3831296610" sldId="304"/>
            <ac:spMk id="3" creationId="{86245B36-5E8E-684F-BDC0-23F182E8B114}"/>
          </ac:spMkLst>
        </pc:spChg>
        <pc:spChg chg="add mod">
          <ac:chgData name="Heather Nelson" userId="addfa618743c69a2" providerId="LiveId" clId="{E3F40517-64BC-4939-87D9-72C647B19FB3}" dt="2024-03-16T20:17:35.699" v="2524"/>
          <ac:spMkLst>
            <pc:docMk/>
            <pc:sldMk cId="3831296610" sldId="304"/>
            <ac:spMk id="4" creationId="{CF555963-36F1-4D23-637A-B6AE1B19E378}"/>
          </ac:spMkLst>
        </pc:spChg>
        <pc:spChg chg="add del mod">
          <ac:chgData name="Heather Nelson" userId="addfa618743c69a2" providerId="LiveId" clId="{E3F40517-64BC-4939-87D9-72C647B19FB3}" dt="2024-03-16T20:25:14.271" v="2666" actId="478"/>
          <ac:spMkLst>
            <pc:docMk/>
            <pc:sldMk cId="3831296610" sldId="304"/>
            <ac:spMk id="6" creationId="{2E046FA6-1D95-B44C-786A-D6F216D1E69E}"/>
          </ac:spMkLst>
        </pc:spChg>
        <pc:spChg chg="mod">
          <ac:chgData name="Heather Nelson" userId="addfa618743c69a2" providerId="LiveId" clId="{E3F40517-64BC-4939-87D9-72C647B19FB3}" dt="2024-03-16T20:51:25.906" v="4298" actId="404"/>
          <ac:spMkLst>
            <pc:docMk/>
            <pc:sldMk cId="3831296610" sldId="304"/>
            <ac:spMk id="7" creationId="{6C368E72-8DA4-DE14-9CA2-A4150C1189A2}"/>
          </ac:spMkLst>
        </pc:spChg>
        <pc:spChg chg="add mod">
          <ac:chgData name="Heather Nelson" userId="addfa618743c69a2" providerId="LiveId" clId="{E3F40517-64BC-4939-87D9-72C647B19FB3}" dt="2024-03-16T20:25:14.677" v="2667"/>
          <ac:spMkLst>
            <pc:docMk/>
            <pc:sldMk cId="3831296610" sldId="304"/>
            <ac:spMk id="8" creationId="{FFC412EF-6B11-D9C3-CA78-ED954CE0D9CB}"/>
          </ac:spMkLst>
        </pc:spChg>
        <pc:spChg chg="mod">
          <ac:chgData name="Heather Nelson" userId="addfa618743c69a2" providerId="LiveId" clId="{E3F40517-64BC-4939-87D9-72C647B19FB3}" dt="2024-03-16T21:41:50.738" v="7166" actId="1076"/>
          <ac:spMkLst>
            <pc:docMk/>
            <pc:sldMk cId="3831296610" sldId="304"/>
            <ac:spMk id="10" creationId="{CFC4CF22-4E3E-408C-B931-A03FB676C1B2}"/>
          </ac:spMkLst>
        </pc:spChg>
        <pc:picChg chg="mod modCrop">
          <ac:chgData name="Heather Nelson" userId="addfa618743c69a2" providerId="LiveId" clId="{E3F40517-64BC-4939-87D9-72C647B19FB3}" dt="2024-03-16T18:30:05.308" v="180" actId="732"/>
          <ac:picMkLst>
            <pc:docMk/>
            <pc:sldMk cId="3831296610" sldId="304"/>
            <ac:picMk id="5" creationId="{6A941E3B-CCC0-4BF0-97B2-25E3EACCD170}"/>
          </ac:picMkLst>
        </pc:picChg>
      </pc:sldChg>
      <pc:sldChg chg="addSp delSp modSp mod ord modClrScheme modAnim chgLayout">
        <pc:chgData name="Heather Nelson" userId="addfa618743c69a2" providerId="LiveId" clId="{E3F40517-64BC-4939-87D9-72C647B19FB3}" dt="2024-03-16T20:25:06.710" v="2665"/>
        <pc:sldMkLst>
          <pc:docMk/>
          <pc:sldMk cId="606314705" sldId="305"/>
        </pc:sldMkLst>
        <pc:spChg chg="del">
          <ac:chgData name="Heather Nelson" userId="addfa618743c69a2" providerId="LiveId" clId="{E3F40517-64BC-4939-87D9-72C647B19FB3}" dt="2024-03-16T20:17:46.627" v="2528" actId="478"/>
          <ac:spMkLst>
            <pc:docMk/>
            <pc:sldMk cId="606314705" sldId="305"/>
            <ac:spMk id="2" creationId="{3253197D-5D11-903C-8A5F-FAF515891C98}"/>
          </ac:spMkLst>
        </pc:spChg>
        <pc:spChg chg="del">
          <ac:chgData name="Heather Nelson" userId="addfa618743c69a2" providerId="LiveId" clId="{E3F40517-64BC-4939-87D9-72C647B19FB3}" dt="2024-03-16T20:17:49.267" v="2530" actId="478"/>
          <ac:spMkLst>
            <pc:docMk/>
            <pc:sldMk cId="606314705" sldId="305"/>
            <ac:spMk id="3" creationId="{7D72065D-D964-5AC9-719D-EF457DCE7983}"/>
          </ac:spMkLst>
        </pc:spChg>
        <pc:spChg chg="del">
          <ac:chgData name="Heather Nelson" userId="addfa618743c69a2" providerId="LiveId" clId="{E3F40517-64BC-4939-87D9-72C647B19FB3}" dt="2024-03-16T18:36:44.485" v="306" actId="478"/>
          <ac:spMkLst>
            <pc:docMk/>
            <pc:sldMk cId="606314705" sldId="305"/>
            <ac:spMk id="4" creationId="{A845FB04-A202-4094-8A98-33709A5D1099}"/>
          </ac:spMkLst>
        </pc:spChg>
        <pc:spChg chg="add mod ord">
          <ac:chgData name="Heather Nelson" userId="addfa618743c69a2" providerId="LiveId" clId="{E3F40517-64BC-4939-87D9-72C647B19FB3}" dt="2024-03-16T19:12:36.638" v="1535" actId="404"/>
          <ac:spMkLst>
            <pc:docMk/>
            <pc:sldMk cId="606314705" sldId="305"/>
            <ac:spMk id="5" creationId="{D10885FF-3524-4F6D-838F-030CF3C23D08}"/>
          </ac:spMkLst>
        </pc:spChg>
        <pc:spChg chg="add del mod">
          <ac:chgData name="Heather Nelson" userId="addfa618743c69a2" providerId="LiveId" clId="{E3F40517-64BC-4939-87D9-72C647B19FB3}" dt="2024-03-16T20:25:06.398" v="2664" actId="478"/>
          <ac:spMkLst>
            <pc:docMk/>
            <pc:sldMk cId="606314705" sldId="305"/>
            <ac:spMk id="7" creationId="{1F1FADDD-0C0D-D32C-4F2A-44ED6D718324}"/>
          </ac:spMkLst>
        </pc:spChg>
        <pc:spChg chg="add mod">
          <ac:chgData name="Heather Nelson" userId="addfa618743c69a2" providerId="LiveId" clId="{E3F40517-64BC-4939-87D9-72C647B19FB3}" dt="2024-03-16T20:25:06.710" v="2665"/>
          <ac:spMkLst>
            <pc:docMk/>
            <pc:sldMk cId="606314705" sldId="305"/>
            <ac:spMk id="8" creationId="{5C950C50-4A5C-12F6-CB25-AFE40481A415}"/>
          </ac:spMkLst>
        </pc:spChg>
        <pc:spChg chg="mod ord">
          <ac:chgData name="Heather Nelson" userId="addfa618743c69a2" providerId="LiveId" clId="{E3F40517-64BC-4939-87D9-72C647B19FB3}" dt="2024-03-16T19:09:44.049" v="1438" actId="20577"/>
          <ac:spMkLst>
            <pc:docMk/>
            <pc:sldMk cId="606314705" sldId="305"/>
            <ac:spMk id="10" creationId="{CFC4CF22-4E3E-408C-B931-A03FB676C1B2}"/>
          </ac:spMkLst>
        </pc:spChg>
        <pc:picChg chg="mod modCrop">
          <ac:chgData name="Heather Nelson" userId="addfa618743c69a2" providerId="LiveId" clId="{E3F40517-64BC-4939-87D9-72C647B19FB3}" dt="2024-03-16T18:37:17.525" v="362" actId="14100"/>
          <ac:picMkLst>
            <pc:docMk/>
            <pc:sldMk cId="606314705" sldId="305"/>
            <ac:picMk id="6" creationId="{E64915D1-A80B-4309-A93C-4C04B199B42C}"/>
          </ac:picMkLst>
        </pc:picChg>
      </pc:sldChg>
      <pc:sldChg chg="addSp delSp modSp mod ord modAnim">
        <pc:chgData name="Heather Nelson" userId="addfa618743c69a2" providerId="LiveId" clId="{E3F40517-64BC-4939-87D9-72C647B19FB3}" dt="2024-03-16T21:35:44.133" v="6756" actId="20577"/>
        <pc:sldMkLst>
          <pc:docMk/>
          <pc:sldMk cId="167186298" sldId="306"/>
        </pc:sldMkLst>
        <pc:spChg chg="add del mod">
          <ac:chgData name="Heather Nelson" userId="addfa618743c69a2" providerId="LiveId" clId="{E3F40517-64BC-4939-87D9-72C647B19FB3}" dt="2024-03-16T20:24:51.011" v="2658" actId="478"/>
          <ac:spMkLst>
            <pc:docMk/>
            <pc:sldMk cId="167186298" sldId="306"/>
            <ac:spMk id="2" creationId="{84C4EA33-844E-1D74-1B86-1759AFEB4DAF}"/>
          </ac:spMkLst>
        </pc:spChg>
        <pc:spChg chg="add mod">
          <ac:chgData name="Heather Nelson" userId="addfa618743c69a2" providerId="LiveId" clId="{E3F40517-64BC-4939-87D9-72C647B19FB3}" dt="2024-03-16T20:24:51.323" v="2659"/>
          <ac:spMkLst>
            <pc:docMk/>
            <pc:sldMk cId="167186298" sldId="306"/>
            <ac:spMk id="4" creationId="{FDE4E01C-BAB1-B502-3029-9C04B47BCDD7}"/>
          </ac:spMkLst>
        </pc:spChg>
        <pc:spChg chg="add mod">
          <ac:chgData name="Heather Nelson" userId="addfa618743c69a2" providerId="LiveId" clId="{E3F40517-64BC-4939-87D9-72C647B19FB3}" dt="2024-03-16T21:35:44.133" v="6756" actId="20577"/>
          <ac:spMkLst>
            <pc:docMk/>
            <pc:sldMk cId="167186298" sldId="306"/>
            <ac:spMk id="5" creationId="{02741236-04D0-0FF2-D679-DD6914BE954E}"/>
          </ac:spMkLst>
        </pc:spChg>
        <pc:spChg chg="del">
          <ac:chgData name="Heather Nelson" userId="addfa618743c69a2" providerId="LiveId" clId="{E3F40517-64BC-4939-87D9-72C647B19FB3}" dt="2024-03-16T20:18:00.827" v="2533" actId="478"/>
          <ac:spMkLst>
            <pc:docMk/>
            <pc:sldMk cId="167186298" sldId="306"/>
            <ac:spMk id="13" creationId="{4D4EE286-C74B-8909-581C-1D4937DF90D4}"/>
          </ac:spMkLst>
        </pc:spChg>
        <pc:spChg chg="del">
          <ac:chgData name="Heather Nelson" userId="addfa618743c69a2" providerId="LiveId" clId="{E3F40517-64BC-4939-87D9-72C647B19FB3}" dt="2024-03-16T20:18:04.529" v="2534" actId="478"/>
          <ac:spMkLst>
            <pc:docMk/>
            <pc:sldMk cId="167186298" sldId="306"/>
            <ac:spMk id="14" creationId="{FB3C1217-4645-184F-BA12-8F4ED07257C9}"/>
          </ac:spMkLst>
        </pc:spChg>
        <pc:spChg chg="del">
          <ac:chgData name="Heather Nelson" userId="addfa618743c69a2" providerId="LiveId" clId="{E3F40517-64BC-4939-87D9-72C647B19FB3}" dt="2024-03-16T18:34:44.061" v="284" actId="478"/>
          <ac:spMkLst>
            <pc:docMk/>
            <pc:sldMk cId="167186298" sldId="306"/>
            <ac:spMk id="16" creationId="{BCA515B8-B357-3952-4F48-C33B6F30D597}"/>
          </ac:spMkLst>
        </pc:spChg>
        <pc:picChg chg="mod">
          <ac:chgData name="Heather Nelson" userId="addfa618743c69a2" providerId="LiveId" clId="{E3F40517-64BC-4939-87D9-72C647B19FB3}" dt="2024-03-16T20:47:24.211" v="4035" actId="1076"/>
          <ac:picMkLst>
            <pc:docMk/>
            <pc:sldMk cId="167186298" sldId="306"/>
            <ac:picMk id="3" creationId="{470D6B94-7288-41D8-8CCA-582F34888A37}"/>
          </ac:picMkLst>
        </pc:picChg>
      </pc:sldChg>
      <pc:sldChg chg="addSp delSp modSp mod ord modClrScheme modAnim chgLayout">
        <pc:chgData name="Heather Nelson" userId="addfa618743c69a2" providerId="LiveId" clId="{E3F40517-64BC-4939-87D9-72C647B19FB3}" dt="2024-03-16T21:42:29.489" v="7168" actId="20577"/>
        <pc:sldMkLst>
          <pc:docMk/>
          <pc:sldMk cId="1586321427" sldId="307"/>
        </pc:sldMkLst>
        <pc:spChg chg="add mod ord">
          <ac:chgData name="Heather Nelson" userId="addfa618743c69a2" providerId="LiveId" clId="{E3F40517-64BC-4939-87D9-72C647B19FB3}" dt="2024-03-16T20:44:11.753" v="3766" actId="404"/>
          <ac:spMkLst>
            <pc:docMk/>
            <pc:sldMk cId="1586321427" sldId="307"/>
            <ac:spMk id="2" creationId="{CB71FD10-BF20-9EB2-18D8-EDC95FB36080}"/>
          </ac:spMkLst>
        </pc:spChg>
        <pc:spChg chg="add del mod">
          <ac:chgData name="Heather Nelson" userId="addfa618743c69a2" providerId="LiveId" clId="{E3F40517-64BC-4939-87D9-72C647B19FB3}" dt="2024-03-16T20:24:41.232" v="2656" actId="478"/>
          <ac:spMkLst>
            <pc:docMk/>
            <pc:sldMk cId="1586321427" sldId="307"/>
            <ac:spMk id="3" creationId="{275785F0-FB7B-94A9-978E-1FDE800598FA}"/>
          </ac:spMkLst>
        </pc:spChg>
        <pc:spChg chg="del">
          <ac:chgData name="Heather Nelson" userId="addfa618743c69a2" providerId="LiveId" clId="{E3F40517-64BC-4939-87D9-72C647B19FB3}" dt="2024-03-16T20:18:09.606" v="2536" actId="478"/>
          <ac:spMkLst>
            <pc:docMk/>
            <pc:sldMk cId="1586321427" sldId="307"/>
            <ac:spMk id="4" creationId="{A845FB04-A202-4094-8A98-33709A5D1099}"/>
          </ac:spMkLst>
        </pc:spChg>
        <pc:spChg chg="add mod">
          <ac:chgData name="Heather Nelson" userId="addfa618743c69a2" providerId="LiveId" clId="{E3F40517-64BC-4939-87D9-72C647B19FB3}" dt="2024-03-16T20:24:41.857" v="2657"/>
          <ac:spMkLst>
            <pc:docMk/>
            <pc:sldMk cId="1586321427" sldId="307"/>
            <ac:spMk id="5" creationId="{E2210E3E-BFE4-4973-1C00-6384B94460A6}"/>
          </ac:spMkLst>
        </pc:spChg>
        <pc:spChg chg="del">
          <ac:chgData name="Heather Nelson" userId="addfa618743c69a2" providerId="LiveId" clId="{E3F40517-64BC-4939-87D9-72C647B19FB3}" dt="2024-03-16T20:18:09.606" v="2536" actId="478"/>
          <ac:spMkLst>
            <pc:docMk/>
            <pc:sldMk cId="1586321427" sldId="307"/>
            <ac:spMk id="7" creationId="{288AA056-391F-4E0B-AFDC-7966ECEA3D27}"/>
          </ac:spMkLst>
        </pc:spChg>
        <pc:spChg chg="add del mod">
          <ac:chgData name="Heather Nelson" userId="addfa618743c69a2" providerId="LiveId" clId="{E3F40517-64BC-4939-87D9-72C647B19FB3}" dt="2024-03-16T20:44:01.928" v="3763" actId="478"/>
          <ac:spMkLst>
            <pc:docMk/>
            <pc:sldMk cId="1586321427" sldId="307"/>
            <ac:spMk id="8" creationId="{B4D44CE8-4C27-22FC-A221-BEF5B49CCAE9}"/>
          </ac:spMkLst>
        </pc:spChg>
        <pc:spChg chg="add mod">
          <ac:chgData name="Heather Nelson" userId="addfa618743c69a2" providerId="LiveId" clId="{E3F40517-64BC-4939-87D9-72C647B19FB3}" dt="2024-03-16T21:42:29.489" v="7168" actId="20577"/>
          <ac:spMkLst>
            <pc:docMk/>
            <pc:sldMk cId="1586321427" sldId="307"/>
            <ac:spMk id="9" creationId="{CFC4CF22-4E3E-408C-B931-A03FB676C1B2}"/>
          </ac:spMkLst>
        </pc:spChg>
        <pc:spChg chg="del mod ord">
          <ac:chgData name="Heather Nelson" userId="addfa618743c69a2" providerId="LiveId" clId="{E3F40517-64BC-4939-87D9-72C647B19FB3}" dt="2024-03-16T20:43:59.417" v="3762" actId="21"/>
          <ac:spMkLst>
            <pc:docMk/>
            <pc:sldMk cId="1586321427" sldId="307"/>
            <ac:spMk id="10" creationId="{CFC4CF22-4E3E-408C-B931-A03FB676C1B2}"/>
          </ac:spMkLst>
        </pc:spChg>
        <pc:picChg chg="mod modCrop">
          <ac:chgData name="Heather Nelson" userId="addfa618743c69a2" providerId="LiveId" clId="{E3F40517-64BC-4939-87D9-72C647B19FB3}" dt="2024-03-16T18:30:54.544" v="250" actId="732"/>
          <ac:picMkLst>
            <pc:docMk/>
            <pc:sldMk cId="1586321427" sldId="307"/>
            <ac:picMk id="6" creationId="{C22B3C37-86E6-49CE-953E-6D0557BAFC77}"/>
          </ac:picMkLst>
        </pc:picChg>
      </pc:sldChg>
      <pc:sldChg chg="addSp delSp modSp mod ord modAnim chgLayout">
        <pc:chgData name="Heather Nelson" userId="addfa618743c69a2" providerId="LiveId" clId="{E3F40517-64BC-4939-87D9-72C647B19FB3}" dt="2024-03-16T21:44:46.125" v="7177" actId="20577"/>
        <pc:sldMkLst>
          <pc:docMk/>
          <pc:sldMk cId="114246932" sldId="308"/>
        </pc:sldMkLst>
        <pc:spChg chg="mod ord">
          <ac:chgData name="Heather Nelson" userId="addfa618743c69a2" providerId="LiveId" clId="{E3F40517-64BC-4939-87D9-72C647B19FB3}" dt="2024-03-16T19:01:30.973" v="708" actId="6549"/>
          <ac:spMkLst>
            <pc:docMk/>
            <pc:sldMk cId="114246932" sldId="308"/>
            <ac:spMk id="2" creationId="{0BF1ABFC-F91F-EEF9-6999-F1B79AA80013}"/>
          </ac:spMkLst>
        </pc:spChg>
        <pc:spChg chg="add del mod">
          <ac:chgData name="Heather Nelson" userId="addfa618743c69a2" providerId="LiveId" clId="{E3F40517-64BC-4939-87D9-72C647B19FB3}" dt="2024-03-16T19:00:40.998" v="697" actId="6264"/>
          <ac:spMkLst>
            <pc:docMk/>
            <pc:sldMk cId="114246932" sldId="308"/>
            <ac:spMk id="3" creationId="{84608EDB-A16C-9BF5-B4C3-8C316FF2C790}"/>
          </ac:spMkLst>
        </pc:spChg>
        <pc:spChg chg="del">
          <ac:chgData name="Heather Nelson" userId="addfa618743c69a2" providerId="LiveId" clId="{E3F40517-64BC-4939-87D9-72C647B19FB3}" dt="2024-03-16T20:20:06.437" v="2544" actId="478"/>
          <ac:spMkLst>
            <pc:docMk/>
            <pc:sldMk cId="114246932" sldId="308"/>
            <ac:spMk id="4" creationId="{A845FB04-A202-4094-8A98-33709A5D1099}"/>
          </ac:spMkLst>
        </pc:spChg>
        <pc:spChg chg="add del mod">
          <ac:chgData name="Heather Nelson" userId="addfa618743c69a2" providerId="LiveId" clId="{E3F40517-64BC-4939-87D9-72C647B19FB3}" dt="2024-03-16T19:00:40.998" v="697" actId="6264"/>
          <ac:spMkLst>
            <pc:docMk/>
            <pc:sldMk cId="114246932" sldId="308"/>
            <ac:spMk id="6" creationId="{35736B9B-85C9-850F-893C-9B3ED1AFE88F}"/>
          </ac:spMkLst>
        </pc:spChg>
        <pc:spChg chg="del">
          <ac:chgData name="Heather Nelson" userId="addfa618743c69a2" providerId="LiveId" clId="{E3F40517-64BC-4939-87D9-72C647B19FB3}" dt="2024-03-16T20:20:09.999" v="2546" actId="478"/>
          <ac:spMkLst>
            <pc:docMk/>
            <pc:sldMk cId="114246932" sldId="308"/>
            <ac:spMk id="7" creationId="{65C5E80D-92E5-4956-BBC8-9263E834780B}"/>
          </ac:spMkLst>
        </pc:spChg>
        <pc:spChg chg="add del mod">
          <ac:chgData name="Heather Nelson" userId="addfa618743c69a2" providerId="LiveId" clId="{E3F40517-64BC-4939-87D9-72C647B19FB3}" dt="2024-03-16T19:00:51.355" v="699" actId="478"/>
          <ac:spMkLst>
            <pc:docMk/>
            <pc:sldMk cId="114246932" sldId="308"/>
            <ac:spMk id="8" creationId="{FF24F688-DFC1-C285-EC7B-3FA612651138}"/>
          </ac:spMkLst>
        </pc:spChg>
        <pc:spChg chg="add mod">
          <ac:chgData name="Heather Nelson" userId="addfa618743c69a2" providerId="LiveId" clId="{E3F40517-64BC-4939-87D9-72C647B19FB3}" dt="2024-03-16T21:44:46.125" v="7177" actId="20577"/>
          <ac:spMkLst>
            <pc:docMk/>
            <pc:sldMk cId="114246932" sldId="308"/>
            <ac:spMk id="9" creationId="{CFC4CF22-4E3E-408C-B931-A03FB676C1B2}"/>
          </ac:spMkLst>
        </pc:spChg>
        <pc:spChg chg="del mod ord">
          <ac:chgData name="Heather Nelson" userId="addfa618743c69a2" providerId="LiveId" clId="{E3F40517-64BC-4939-87D9-72C647B19FB3}" dt="2024-03-16T19:00:47.762" v="698" actId="21"/>
          <ac:spMkLst>
            <pc:docMk/>
            <pc:sldMk cId="114246932" sldId="308"/>
            <ac:spMk id="10" creationId="{CFC4CF22-4E3E-408C-B931-A03FB676C1B2}"/>
          </ac:spMkLst>
        </pc:spChg>
        <pc:spChg chg="add mod">
          <ac:chgData name="Heather Nelson" userId="addfa618743c69a2" providerId="LiveId" clId="{E3F40517-64BC-4939-87D9-72C647B19FB3}" dt="2024-03-16T20:24:10.114" v="2649" actId="404"/>
          <ac:spMkLst>
            <pc:docMk/>
            <pc:sldMk cId="114246932" sldId="308"/>
            <ac:spMk id="11" creationId="{632637D4-3231-9058-E483-3E07C49B4494}"/>
          </ac:spMkLst>
        </pc:spChg>
        <pc:picChg chg="mod">
          <ac:chgData name="Heather Nelson" userId="addfa618743c69a2" providerId="LiveId" clId="{E3F40517-64BC-4939-87D9-72C647B19FB3}" dt="2024-03-16T18:17:07.250" v="35" actId="1076"/>
          <ac:picMkLst>
            <pc:docMk/>
            <pc:sldMk cId="114246932" sldId="308"/>
            <ac:picMk id="5" creationId="{E35552E7-2534-426C-83E9-3102EF65E407}"/>
          </ac:picMkLst>
        </pc:picChg>
      </pc:sldChg>
      <pc:sldChg chg="addSp delSp modSp mod ord modAnim">
        <pc:chgData name="Heather Nelson" userId="addfa618743c69a2" providerId="LiveId" clId="{E3F40517-64BC-4939-87D9-72C647B19FB3}" dt="2024-03-16T21:35:25.387" v="6755"/>
        <pc:sldMkLst>
          <pc:docMk/>
          <pc:sldMk cId="1212872213" sldId="309"/>
        </pc:sldMkLst>
        <pc:spChg chg="add del mod">
          <ac:chgData name="Heather Nelson" userId="addfa618743c69a2" providerId="LiveId" clId="{E3F40517-64BC-4939-87D9-72C647B19FB3}" dt="2024-03-16T20:24:29.391" v="2652" actId="478"/>
          <ac:spMkLst>
            <pc:docMk/>
            <pc:sldMk cId="1212872213" sldId="309"/>
            <ac:spMk id="3" creationId="{23A353BD-498A-B4A5-AF0D-42FDB039F20E}"/>
          </ac:spMkLst>
        </pc:spChg>
        <pc:spChg chg="add mod">
          <ac:chgData name="Heather Nelson" userId="addfa618743c69a2" providerId="LiveId" clId="{E3F40517-64BC-4939-87D9-72C647B19FB3}" dt="2024-03-16T20:24:29.735" v="2653"/>
          <ac:spMkLst>
            <pc:docMk/>
            <pc:sldMk cId="1212872213" sldId="309"/>
            <ac:spMk id="4" creationId="{54ADF8D7-78D9-64A6-AFAC-3AC85DDFE9E9}"/>
          </ac:spMkLst>
        </pc:spChg>
        <pc:spChg chg="mod">
          <ac:chgData name="Heather Nelson" userId="addfa618743c69a2" providerId="LiveId" clId="{E3F40517-64BC-4939-87D9-72C647B19FB3}" dt="2024-03-16T20:43:19.614" v="3757" actId="1076"/>
          <ac:spMkLst>
            <pc:docMk/>
            <pc:sldMk cId="1212872213" sldId="309"/>
            <ac:spMk id="11" creationId="{CFC4CF22-4E3E-408C-B931-A03FB676C1B2}"/>
          </ac:spMkLst>
        </pc:spChg>
        <pc:spChg chg="del">
          <ac:chgData name="Heather Nelson" userId="addfa618743c69a2" providerId="LiveId" clId="{E3F40517-64BC-4939-87D9-72C647B19FB3}" dt="2024-03-16T20:18:22.228" v="2540" actId="478"/>
          <ac:spMkLst>
            <pc:docMk/>
            <pc:sldMk cId="1212872213" sldId="309"/>
            <ac:spMk id="13" creationId="{96492504-927C-22DD-1A31-B774D584C4C7}"/>
          </ac:spMkLst>
        </pc:spChg>
        <pc:spChg chg="del">
          <ac:chgData name="Heather Nelson" userId="addfa618743c69a2" providerId="LiveId" clId="{E3F40517-64BC-4939-87D9-72C647B19FB3}" dt="2024-03-16T20:18:26.367" v="2542" actId="478"/>
          <ac:spMkLst>
            <pc:docMk/>
            <pc:sldMk cId="1212872213" sldId="309"/>
            <ac:spMk id="14" creationId="{F492F88F-516E-96E4-4422-8930C9DA067C}"/>
          </ac:spMkLst>
        </pc:spChg>
      </pc:sldChg>
      <pc:sldChg chg="modSp new mod">
        <pc:chgData name="Heather Nelson" userId="addfa618743c69a2" providerId="LiveId" clId="{E3F40517-64BC-4939-87D9-72C647B19FB3}" dt="2024-03-16T21:28:11.338" v="6687"/>
        <pc:sldMkLst>
          <pc:docMk/>
          <pc:sldMk cId="187809087" sldId="310"/>
        </pc:sldMkLst>
        <pc:spChg chg="mod">
          <ac:chgData name="Heather Nelson" userId="addfa618743c69a2" providerId="LiveId" clId="{E3F40517-64BC-4939-87D9-72C647B19FB3}" dt="2024-03-16T21:28:03.246" v="6685" actId="404"/>
          <ac:spMkLst>
            <pc:docMk/>
            <pc:sldMk cId="187809087" sldId="310"/>
            <ac:spMk id="2" creationId="{F48703B2-A760-261C-4B81-431153496243}"/>
          </ac:spMkLst>
        </pc:spChg>
        <pc:spChg chg="mod">
          <ac:chgData name="Heather Nelson" userId="addfa618743c69a2" providerId="LiveId" clId="{E3F40517-64BC-4939-87D9-72C647B19FB3}" dt="2024-03-16T21:28:11.338" v="6687"/>
          <ac:spMkLst>
            <pc:docMk/>
            <pc:sldMk cId="187809087" sldId="310"/>
            <ac:spMk id="3" creationId="{1A5CC5B5-6533-CA80-E22C-5E5FA880971A}"/>
          </ac:spMkLst>
        </pc:spChg>
      </pc:sldChg>
      <pc:sldChg chg="add del">
        <pc:chgData name="Heather Nelson" userId="addfa618743c69a2" providerId="LiveId" clId="{E3F40517-64BC-4939-87D9-72C647B19FB3}" dt="2024-03-16T20:40:29.479" v="3568"/>
        <pc:sldMkLst>
          <pc:docMk/>
          <pc:sldMk cId="1915968880" sldId="310"/>
        </pc:sldMkLst>
      </pc:sldChg>
      <pc:sldChg chg="modSp new mod">
        <pc:chgData name="Heather Nelson" userId="addfa618743c69a2" providerId="LiveId" clId="{E3F40517-64BC-4939-87D9-72C647B19FB3}" dt="2024-03-16T21:58:16.527" v="7791" actId="20577"/>
        <pc:sldMkLst>
          <pc:docMk/>
          <pc:sldMk cId="62734276" sldId="311"/>
        </pc:sldMkLst>
        <pc:spChg chg="mod">
          <ac:chgData name="Heather Nelson" userId="addfa618743c69a2" providerId="LiveId" clId="{E3F40517-64BC-4939-87D9-72C647B19FB3}" dt="2024-03-16T21:48:18.250" v="7379" actId="20577"/>
          <ac:spMkLst>
            <pc:docMk/>
            <pc:sldMk cId="62734276" sldId="311"/>
            <ac:spMk id="2" creationId="{7C42EA81-7D47-FB4E-2747-47FEE1594ED2}"/>
          </ac:spMkLst>
        </pc:spChg>
        <pc:spChg chg="mod">
          <ac:chgData name="Heather Nelson" userId="addfa618743c69a2" providerId="LiveId" clId="{E3F40517-64BC-4939-87D9-72C647B19FB3}" dt="2024-03-16T21:58:16.527" v="7791" actId="20577"/>
          <ac:spMkLst>
            <pc:docMk/>
            <pc:sldMk cId="62734276" sldId="311"/>
            <ac:spMk id="3" creationId="{CB4C2D63-2442-13D8-4B6D-2097DD07D352}"/>
          </ac:spMkLst>
        </pc:spChg>
      </pc:sldChg>
      <pc:sldChg chg="del">
        <pc:chgData name="Heather Nelson" userId="addfa618743c69a2" providerId="LiveId" clId="{E3F40517-64BC-4939-87D9-72C647B19FB3}" dt="2024-03-16T18:47:45.371" v="619" actId="47"/>
        <pc:sldMkLst>
          <pc:docMk/>
          <pc:sldMk cId="1020709016" sldId="311"/>
        </pc:sldMkLst>
      </pc:sldChg>
      <pc:sldChg chg="del">
        <pc:chgData name="Heather Nelson" userId="addfa618743c69a2" providerId="LiveId" clId="{E3F40517-64BC-4939-87D9-72C647B19FB3}" dt="2024-03-16T18:42:12.819" v="455" actId="47"/>
        <pc:sldMkLst>
          <pc:docMk/>
          <pc:sldMk cId="3690040217" sldId="312"/>
        </pc:sldMkLst>
      </pc:sldChg>
      <pc:sldChg chg="del">
        <pc:chgData name="Heather Nelson" userId="addfa618743c69a2" providerId="LiveId" clId="{E3F40517-64BC-4939-87D9-72C647B19FB3}" dt="2024-03-16T18:42:11.023" v="454" actId="47"/>
        <pc:sldMkLst>
          <pc:docMk/>
          <pc:sldMk cId="1889603769" sldId="313"/>
        </pc:sldMkLst>
      </pc:sldChg>
      <pc:sldChg chg="del">
        <pc:chgData name="Heather Nelson" userId="addfa618743c69a2" providerId="LiveId" clId="{E3F40517-64BC-4939-87D9-72C647B19FB3}" dt="2024-03-16T18:42:09.148" v="453" actId="47"/>
        <pc:sldMkLst>
          <pc:docMk/>
          <pc:sldMk cId="4036272067" sldId="314"/>
        </pc:sldMkLst>
      </pc:sldChg>
      <pc:sldMasterChg chg="delSldLayout modSldLayout">
        <pc:chgData name="Heather Nelson" userId="addfa618743c69a2" providerId="LiveId" clId="{E3F40517-64BC-4939-87D9-72C647B19FB3}" dt="2024-03-16T19:00:27.282" v="696" actId="1036"/>
        <pc:sldMasterMkLst>
          <pc:docMk/>
          <pc:sldMasterMk cId="0" sldId="2147483648"/>
        </pc:sldMasterMkLst>
        <pc:sldLayoutChg chg="modSp">
          <pc:chgData name="Heather Nelson" userId="addfa618743c69a2" providerId="LiveId" clId="{E3F40517-64BC-4939-87D9-72C647B19FB3}" dt="2024-03-16T19:00:27.282" v="696" actId="1036"/>
          <pc:sldLayoutMkLst>
            <pc:docMk/>
            <pc:sldMasterMk cId="0" sldId="2147483648"/>
            <pc:sldLayoutMk cId="958372430" sldId="2147483738"/>
          </pc:sldLayoutMkLst>
          <pc:spChg chg="mod">
            <ac:chgData name="Heather Nelson" userId="addfa618743c69a2" providerId="LiveId" clId="{E3F40517-64BC-4939-87D9-72C647B19FB3}" dt="2024-03-16T19:00:27.282" v="696" actId="1036"/>
            <ac:spMkLst>
              <pc:docMk/>
              <pc:sldMasterMk cId="0" sldId="2147483648"/>
              <pc:sldLayoutMk cId="958372430" sldId="2147483738"/>
              <ac:spMk id="5" creationId="{00000000-0000-0000-0000-000000000000}"/>
            </ac:spMkLst>
          </pc:spChg>
        </pc:sldLayoutChg>
        <pc:sldLayoutChg chg="del">
          <pc:chgData name="Heather Nelson" userId="addfa618743c69a2" providerId="LiveId" clId="{E3F40517-64BC-4939-87D9-72C647B19FB3}" dt="2024-03-16T18:47:45.371" v="619" actId="47"/>
          <pc:sldLayoutMkLst>
            <pc:docMk/>
            <pc:sldMasterMk cId="0" sldId="2147483648"/>
            <pc:sldLayoutMk cId="2815287682" sldId="214748374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A2ECBA-0DE7-BF1F-4F34-91E96DE31F3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497E623F-CDF5-C327-0742-E776F7D1504E}"/>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6D6AAD9B-2BC7-4886-87EF-8BA4CA9A84D6}" type="datetimeFigureOut">
              <a:rPr lang="en-US" altLang="en-US"/>
              <a:pPr>
                <a:defRPr/>
              </a:pPr>
              <a:t>3/16/2024</a:t>
            </a:fld>
            <a:endParaRPr lang="en-US" altLang="en-US"/>
          </a:p>
        </p:txBody>
      </p:sp>
      <p:sp>
        <p:nvSpPr>
          <p:cNvPr id="4" name="Slide Image Placeholder 3">
            <a:extLst>
              <a:ext uri="{FF2B5EF4-FFF2-40B4-BE49-F238E27FC236}">
                <a16:creationId xmlns:a16="http://schemas.microsoft.com/office/drawing/2014/main" id="{3A83A792-1A8E-1F50-4265-DA376F157F4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60BCD8B-5560-64F5-6398-00D9ED1FC92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E6BB20A0-7A65-002D-70F6-CF4FF9A0173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ED148F47-1E1F-3871-6B5F-19ABCEF0404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CFFE269-3F1A-4F4B-9315-E1AE0281FB4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Picture 6" descr="WA logo with R Mark - White RGB.png">
            <a:extLst>
              <a:ext uri="{FF2B5EF4-FFF2-40B4-BE49-F238E27FC236}">
                <a16:creationId xmlns:a16="http://schemas.microsoft.com/office/drawing/2014/main" id="{8D740288-3361-B18B-D1A7-5170CA657D4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0375" y="400050"/>
            <a:ext cx="113665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461108" y="5257655"/>
            <a:ext cx="6400800" cy="803958"/>
          </a:xfrm>
        </p:spPr>
        <p:txBody>
          <a:bodyPr lIns="0" tIns="0" rIns="0" bIns="0">
            <a:noAutofit/>
          </a:bodyPr>
          <a:lstStyle>
            <a:lvl1pPr marL="0" indent="0" algn="l" eaLnBrk="1" fontAlgn="auto" hangingPunct="1">
              <a:spcAft>
                <a:spcPts val="0"/>
              </a:spcAft>
              <a:buFont typeface="Arial"/>
              <a:buNone/>
              <a:defRPr sz="3200">
                <a:solidFill>
                  <a:schemeClr val="tx1">
                    <a:tint val="75000"/>
                  </a:schemeClr>
                </a:solidFill>
                <a:latin typeface="DINOT-Bold" panose="02000503030000020004" pitchFamily="50" charset="0"/>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86228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2" descr="powerpoint-headers.tif">
            <a:extLst>
              <a:ext uri="{FF2B5EF4-FFF2-40B4-BE49-F238E27FC236}">
                <a16:creationId xmlns:a16="http://schemas.microsoft.com/office/drawing/2014/main" id="{43DFF60D-483B-E6B4-182A-509A978909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Placeholder 1"/>
          <p:cNvSpPr>
            <a:spLocks noGrp="1"/>
          </p:cNvSpPr>
          <p:nvPr>
            <p:ph type="title"/>
          </p:nvPr>
        </p:nvSpPr>
        <p:spPr bwMode="auto">
          <a:xfrm>
            <a:off x="374650" y="456620"/>
            <a:ext cx="8229600" cy="1143000"/>
          </a:xfrm>
          <a:prstGeom prst="rect">
            <a:avLst/>
          </a:prstGeom>
          <a:noFill/>
          <a:ln>
            <a:noFill/>
          </a:ln>
        </p:spPr>
        <p:txBody>
          <a:bodyPr/>
          <a:lstStyle>
            <a:lvl1pPr>
              <a:defRPr sz="3600">
                <a:solidFill>
                  <a:srgbClr val="E30D40"/>
                </a:solidFill>
              </a:defRPr>
            </a:lvl1pPr>
          </a:lstStyle>
          <a:p>
            <a:pPr lvl="0"/>
            <a:r>
              <a:rPr lang="en-GB" altLang="en-US" dirty="0"/>
              <a:t>Click to edit Master title style</a:t>
            </a:r>
            <a:endParaRPr lang="en-US" altLang="en-US" dirty="0"/>
          </a:p>
        </p:txBody>
      </p:sp>
      <p:sp>
        <p:nvSpPr>
          <p:cNvPr id="6" name="Text Placeholder 2"/>
          <p:cNvSpPr>
            <a:spLocks noGrp="1"/>
          </p:cNvSpPr>
          <p:nvPr>
            <p:ph idx="1"/>
          </p:nvPr>
        </p:nvSpPr>
        <p:spPr bwMode="auto">
          <a:xfrm>
            <a:off x="374650" y="1804988"/>
            <a:ext cx="8229600" cy="4525963"/>
          </a:xfrm>
          <a:prstGeom prst="rect">
            <a:avLst/>
          </a:prstGeom>
          <a:noFill/>
          <a:ln>
            <a:noFill/>
          </a:ln>
        </p:spPr>
        <p:txBody>
          <a:bodyPr/>
          <a:lstStyle>
            <a:lvl2pPr>
              <a:defRPr>
                <a:latin typeface="DINOT-Bold" panose="02000503030000020004"/>
              </a:defRPr>
            </a:lvl2pPr>
            <a:lvl3pPr>
              <a:defRPr>
                <a:latin typeface="DINOT-Bold" panose="02000503030000020004"/>
              </a:defRPr>
            </a:lvl3pPr>
            <a:lvl4pPr>
              <a:defRPr>
                <a:latin typeface="DINOT-Bold" panose="02000503030000020004"/>
              </a:defRPr>
            </a:lvl4pPr>
            <a:lvl5pPr>
              <a:defRPr>
                <a:latin typeface="DINOT-Bold" panose="02000503030000020004"/>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endParaRPr lang="en-US" altLang="en-US" noProof="0" dirty="0"/>
          </a:p>
        </p:txBody>
      </p:sp>
    </p:spTree>
    <p:extLst>
      <p:ext uri="{BB962C8B-B14F-4D97-AF65-F5344CB8AC3E}">
        <p14:creationId xmlns:p14="http://schemas.microsoft.com/office/powerpoint/2010/main" val="958372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pic>
        <p:nvPicPr>
          <p:cNvPr id="2" name="Picture 2" descr="powerpoint-headers.tif">
            <a:extLst>
              <a:ext uri="{FF2B5EF4-FFF2-40B4-BE49-F238E27FC236}">
                <a16:creationId xmlns:a16="http://schemas.microsoft.com/office/drawing/2014/main" id="{0DF0BE5E-A2EA-673F-8E30-9BDA818F38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p:cNvSpPr>
            <a:spLocks noGrp="1"/>
          </p:cNvSpPr>
          <p:nvPr>
            <p:ph type="title"/>
          </p:nvPr>
        </p:nvSpPr>
        <p:spPr bwMode="auto">
          <a:xfrm>
            <a:off x="374650" y="731838"/>
            <a:ext cx="8229600" cy="1143000"/>
          </a:xfrm>
          <a:prstGeom prst="rect">
            <a:avLst/>
          </a:prstGeom>
          <a:noFill/>
          <a:ln>
            <a:noFill/>
          </a:ln>
        </p:spPr>
        <p:txBody>
          <a:bodyPr/>
          <a:lstStyle/>
          <a:p>
            <a:pPr lvl="0"/>
            <a:r>
              <a:rPr lang="en-GB" altLang="en-US" dirty="0"/>
              <a:t>Click to edit Master title style</a:t>
            </a:r>
            <a:endParaRPr lang="en-US" altLang="en-US" dirty="0"/>
          </a:p>
        </p:txBody>
      </p:sp>
      <p:sp>
        <p:nvSpPr>
          <p:cNvPr id="9" name="Text Placeholder 2"/>
          <p:cNvSpPr>
            <a:spLocks noGrp="1"/>
          </p:cNvSpPr>
          <p:nvPr>
            <p:ph idx="1"/>
          </p:nvPr>
        </p:nvSpPr>
        <p:spPr bwMode="auto">
          <a:xfrm>
            <a:off x="457200" y="1600200"/>
            <a:ext cx="3665913" cy="4525963"/>
          </a:xfrm>
          <a:prstGeom prst="rect">
            <a:avLst/>
          </a:prstGeom>
          <a:noFill/>
          <a:ln>
            <a:noFill/>
          </a:ln>
        </p:spPr>
        <p:txBody>
          <a:bodyPr/>
          <a:lstStyle>
            <a:lvl2pPr>
              <a:defRPr>
                <a:latin typeface="DINOT-Bold" panose="02000503030000020004"/>
              </a:defRPr>
            </a:lvl2pPr>
            <a:lvl3pPr>
              <a:defRPr>
                <a:latin typeface="DINOT-Bold" panose="02000503030000020004"/>
              </a:defRPr>
            </a:lvl3pPr>
            <a:lvl4pPr>
              <a:defRPr>
                <a:latin typeface="DINOT-Bold" panose="02000503030000020004"/>
              </a:defRPr>
            </a:lvl4pPr>
            <a:lvl5pPr>
              <a:defRPr>
                <a:latin typeface="DINOT-Bold" panose="02000503030000020004"/>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endParaRPr lang="en-US" altLang="en-US" noProof="0" dirty="0"/>
          </a:p>
        </p:txBody>
      </p:sp>
      <p:sp>
        <p:nvSpPr>
          <p:cNvPr id="10" name="Text Placeholder 2"/>
          <p:cNvSpPr>
            <a:spLocks noGrp="1"/>
          </p:cNvSpPr>
          <p:nvPr>
            <p:ph idx="10"/>
          </p:nvPr>
        </p:nvSpPr>
        <p:spPr bwMode="auto">
          <a:xfrm>
            <a:off x="4674524" y="1670051"/>
            <a:ext cx="3665913" cy="4525963"/>
          </a:xfrm>
          <a:prstGeom prst="rect">
            <a:avLst/>
          </a:prstGeom>
          <a:noFill/>
          <a:ln>
            <a:noFill/>
          </a:ln>
        </p:spPr>
        <p:txBody>
          <a:bodyPr/>
          <a:lstStyle>
            <a:lvl2pPr>
              <a:defRPr>
                <a:latin typeface="DINOT-Bold" panose="02000503030000020004"/>
              </a:defRPr>
            </a:lvl2pPr>
            <a:lvl3pPr>
              <a:defRPr>
                <a:latin typeface="DINOT-Bold" panose="02000503030000020004"/>
              </a:defRPr>
            </a:lvl3pPr>
            <a:lvl4pPr>
              <a:defRPr>
                <a:latin typeface="DINOT-Bold" panose="02000503030000020004"/>
              </a:defRPr>
            </a:lvl4pPr>
            <a:lvl5pPr>
              <a:defRPr>
                <a:latin typeface="DINOT-Bold" panose="02000503030000020004"/>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endParaRPr lang="en-US" altLang="en-US" noProof="0" dirty="0"/>
          </a:p>
        </p:txBody>
      </p:sp>
    </p:spTree>
    <p:extLst>
      <p:ext uri="{BB962C8B-B14F-4D97-AF65-F5344CB8AC3E}">
        <p14:creationId xmlns:p14="http://schemas.microsoft.com/office/powerpoint/2010/main" val="1605589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pic>
        <p:nvPicPr>
          <p:cNvPr id="2" name="Picture 7" descr="A close up of a tree&#10;&#10;Description automatically generated">
            <a:extLst>
              <a:ext uri="{FF2B5EF4-FFF2-40B4-BE49-F238E27FC236}">
                <a16:creationId xmlns:a16="http://schemas.microsoft.com/office/drawing/2014/main" id="{98D5475D-4A8C-5F20-4C06-57B53E54232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81475" y="0"/>
            <a:ext cx="4962525" cy="550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2"/>
          <p:cNvSpPr>
            <a:spLocks noGrp="1"/>
          </p:cNvSpPr>
          <p:nvPr>
            <p:ph idx="1"/>
          </p:nvPr>
        </p:nvSpPr>
        <p:spPr bwMode="auto">
          <a:xfrm>
            <a:off x="457200" y="1600200"/>
            <a:ext cx="3665913" cy="4525963"/>
          </a:xfrm>
          <a:prstGeom prst="rect">
            <a:avLst/>
          </a:prstGeom>
          <a:noFill/>
          <a:ln>
            <a:noFill/>
          </a:ln>
        </p:spPr>
        <p:txBody>
          <a:bodyPr/>
          <a:lstStyle>
            <a:lvl2pPr>
              <a:defRPr>
                <a:latin typeface="DINOT-Bold" panose="02000503030000020004"/>
              </a:defRPr>
            </a:lvl2pPr>
            <a:lvl3pPr>
              <a:defRPr>
                <a:latin typeface="DINOT-Bold" panose="02000503030000020004"/>
              </a:defRPr>
            </a:lvl3pPr>
            <a:lvl4pPr>
              <a:defRPr>
                <a:latin typeface="DINOT-Bold" panose="02000503030000020004"/>
              </a:defRPr>
            </a:lvl4pPr>
            <a:lvl5pPr>
              <a:defRPr>
                <a:latin typeface="DINOT-Bold" panose="02000503030000020004"/>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endParaRPr lang="en-US" altLang="en-US" noProof="0" dirty="0"/>
          </a:p>
        </p:txBody>
      </p:sp>
      <p:sp>
        <p:nvSpPr>
          <p:cNvPr id="5" name="Title Placeholder 1"/>
          <p:cNvSpPr>
            <a:spLocks noGrp="1"/>
          </p:cNvSpPr>
          <p:nvPr>
            <p:ph type="title"/>
          </p:nvPr>
        </p:nvSpPr>
        <p:spPr bwMode="auto">
          <a:xfrm>
            <a:off x="374650" y="731838"/>
            <a:ext cx="8229600" cy="1143000"/>
          </a:xfrm>
          <a:prstGeom prst="rect">
            <a:avLst/>
          </a:prstGeom>
          <a:noFill/>
          <a:ln>
            <a:noFill/>
          </a:ln>
        </p:spPr>
        <p:txBody>
          <a:bodyPr/>
          <a:lstStyle/>
          <a:p>
            <a:pPr lvl="0"/>
            <a:r>
              <a:rPr lang="en-GB" altLang="en-US" dirty="0"/>
              <a:t>Click to edit Master title style</a:t>
            </a:r>
            <a:endParaRPr lang="en-US" altLang="en-US" dirty="0"/>
          </a:p>
        </p:txBody>
      </p:sp>
    </p:spTree>
    <p:extLst>
      <p:ext uri="{BB962C8B-B14F-4D97-AF65-F5344CB8AC3E}">
        <p14:creationId xmlns:p14="http://schemas.microsoft.com/office/powerpoint/2010/main" val="154707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B2FCC-77C2-4D2D-9E22-926A73789BF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43D37619-F3FB-420A-A3F7-C6F78C0135D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CF1F09F-576A-43A2-8A78-9BCDBEF0D7FE}"/>
              </a:ext>
            </a:extLst>
          </p:cNvPr>
          <p:cNvSpPr>
            <a:spLocks noGrp="1"/>
          </p:cNvSpPr>
          <p:nvPr>
            <p:ph type="dt" sz="half" idx="10"/>
          </p:nvPr>
        </p:nvSpPr>
        <p:spPr/>
        <p:txBody>
          <a:bodyPr/>
          <a:lstStyle/>
          <a:p>
            <a:fld id="{2F2A380C-9956-4B22-9FD0-1C51A3C7AA71}" type="datetimeFigureOut">
              <a:rPr lang="en-GB" smtClean="0"/>
              <a:t>16/03/2024</a:t>
            </a:fld>
            <a:endParaRPr lang="en-GB"/>
          </a:p>
        </p:txBody>
      </p:sp>
      <p:sp>
        <p:nvSpPr>
          <p:cNvPr id="5" name="Footer Placeholder 4">
            <a:extLst>
              <a:ext uri="{FF2B5EF4-FFF2-40B4-BE49-F238E27FC236}">
                <a16:creationId xmlns:a16="http://schemas.microsoft.com/office/drawing/2014/main" id="{2A3FBAB3-C657-41CA-8BB8-3A37AF9F84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CDC460-AA46-4B1A-B57C-7F7AF376E51E}"/>
              </a:ext>
            </a:extLst>
          </p:cNvPr>
          <p:cNvSpPr>
            <a:spLocks noGrp="1"/>
          </p:cNvSpPr>
          <p:nvPr>
            <p:ph type="sldNum" sz="quarter" idx="12"/>
          </p:nvPr>
        </p:nvSpPr>
        <p:spPr/>
        <p:txBody>
          <a:bodyPr/>
          <a:lstStyle/>
          <a:p>
            <a:fld id="{F895E317-FC0E-4764-A0E7-A69A8F7A428D}" type="slidenum">
              <a:rPr lang="en-GB" smtClean="0"/>
              <a:t>‹#›</a:t>
            </a:fld>
            <a:endParaRPr lang="en-GB"/>
          </a:p>
        </p:txBody>
      </p:sp>
    </p:spTree>
    <p:extLst>
      <p:ext uri="{BB962C8B-B14F-4D97-AF65-F5344CB8AC3E}">
        <p14:creationId xmlns:p14="http://schemas.microsoft.com/office/powerpoint/2010/main" val="1947460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Gener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E3D29-B4B7-4CEF-935F-EF7A35B4990C}"/>
              </a:ext>
            </a:extLst>
          </p:cNvPr>
          <p:cNvSpPr>
            <a:spLocks noGrp="1"/>
          </p:cNvSpPr>
          <p:nvPr>
            <p:ph type="title" hasCustomPrompt="1"/>
          </p:nvPr>
        </p:nvSpPr>
        <p:spPr>
          <a:xfrm>
            <a:off x="628650" y="365126"/>
            <a:ext cx="7886700" cy="620296"/>
          </a:xfrm>
        </p:spPr>
        <p:txBody>
          <a:bodyPr/>
          <a:lstStyle>
            <a:lvl1pPr>
              <a:defRPr/>
            </a:lvl1pPr>
          </a:lstStyle>
          <a:p>
            <a:r>
              <a:rPr lang="en-US" dirty="0"/>
              <a:t>Title</a:t>
            </a:r>
            <a:endParaRPr lang="en-GB" dirty="0"/>
          </a:p>
        </p:txBody>
      </p:sp>
      <p:sp>
        <p:nvSpPr>
          <p:cNvPr id="3" name="Content Placeholder 2">
            <a:extLst>
              <a:ext uri="{FF2B5EF4-FFF2-40B4-BE49-F238E27FC236}">
                <a16:creationId xmlns:a16="http://schemas.microsoft.com/office/drawing/2014/main" id="{74DAA568-286A-4D6C-B194-A5FEFA3DEC7E}"/>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96CD379-C87A-41CC-94CF-B32AFB115850}"/>
              </a:ext>
            </a:extLst>
          </p:cNvPr>
          <p:cNvSpPr>
            <a:spLocks noGrp="1"/>
          </p:cNvSpPr>
          <p:nvPr>
            <p:ph type="dt" sz="half" idx="10"/>
          </p:nvPr>
        </p:nvSpPr>
        <p:spPr/>
        <p:txBody>
          <a:bodyPr/>
          <a:lstStyle/>
          <a:p>
            <a:fld id="{2F2A380C-9956-4B22-9FD0-1C51A3C7AA71}" type="datetimeFigureOut">
              <a:rPr lang="en-GB" smtClean="0"/>
              <a:t>16/03/2024</a:t>
            </a:fld>
            <a:endParaRPr lang="en-GB"/>
          </a:p>
        </p:txBody>
      </p:sp>
      <p:sp>
        <p:nvSpPr>
          <p:cNvPr id="5" name="Footer Placeholder 4">
            <a:extLst>
              <a:ext uri="{FF2B5EF4-FFF2-40B4-BE49-F238E27FC236}">
                <a16:creationId xmlns:a16="http://schemas.microsoft.com/office/drawing/2014/main" id="{9CA66C47-085F-424E-BEB8-B8486B17AA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88E515-ECCA-413B-A9A9-A0C1E6F75DB2}"/>
              </a:ext>
            </a:extLst>
          </p:cNvPr>
          <p:cNvSpPr>
            <a:spLocks noGrp="1"/>
          </p:cNvSpPr>
          <p:nvPr>
            <p:ph type="sldNum" sz="quarter" idx="12"/>
          </p:nvPr>
        </p:nvSpPr>
        <p:spPr/>
        <p:txBody>
          <a:bodyPr/>
          <a:lstStyle/>
          <a:p>
            <a:fld id="{F895E317-FC0E-4764-A0E7-A69A8F7A428D}" type="slidenum">
              <a:rPr lang="en-GB" smtClean="0"/>
              <a:t>‹#›</a:t>
            </a:fld>
            <a:endParaRPr lang="en-GB"/>
          </a:p>
        </p:txBody>
      </p:sp>
      <p:sp>
        <p:nvSpPr>
          <p:cNvPr id="8" name="Text Placeholder 7">
            <a:extLst>
              <a:ext uri="{FF2B5EF4-FFF2-40B4-BE49-F238E27FC236}">
                <a16:creationId xmlns:a16="http://schemas.microsoft.com/office/drawing/2014/main" id="{E7C7FD21-9618-4FFD-009C-D8EE70234E6D}"/>
              </a:ext>
            </a:extLst>
          </p:cNvPr>
          <p:cNvSpPr>
            <a:spLocks noGrp="1"/>
          </p:cNvSpPr>
          <p:nvPr>
            <p:ph type="body" sz="quarter" idx="13" hasCustomPrompt="1"/>
          </p:nvPr>
        </p:nvSpPr>
        <p:spPr>
          <a:xfrm>
            <a:off x="628650" y="985423"/>
            <a:ext cx="7886700" cy="487363"/>
          </a:xfrm>
        </p:spPr>
        <p:txBody>
          <a:bodyPr/>
          <a:lstStyle>
            <a:lvl1pPr marL="0" indent="0">
              <a:buNone/>
              <a:defRPr/>
            </a:lvl1pPr>
            <a:lvl2pPr marL="342900" indent="0">
              <a:buNone/>
              <a:defRPr/>
            </a:lvl2pPr>
          </a:lstStyle>
          <a:p>
            <a:pPr lvl="0"/>
            <a:r>
              <a:rPr lang="en-US" dirty="0"/>
              <a:t>Subtitle</a:t>
            </a:r>
          </a:p>
        </p:txBody>
      </p:sp>
      <p:sp>
        <p:nvSpPr>
          <p:cNvPr id="10" name="Text Placeholder 9">
            <a:extLst>
              <a:ext uri="{FF2B5EF4-FFF2-40B4-BE49-F238E27FC236}">
                <a16:creationId xmlns:a16="http://schemas.microsoft.com/office/drawing/2014/main" id="{110E6019-1CA5-049E-FAC6-AF9C9F3CE62B}"/>
              </a:ext>
            </a:extLst>
          </p:cNvPr>
          <p:cNvSpPr>
            <a:spLocks noGrp="1"/>
          </p:cNvSpPr>
          <p:nvPr>
            <p:ph type="body" sz="quarter" idx="14" hasCustomPrompt="1"/>
          </p:nvPr>
        </p:nvSpPr>
        <p:spPr>
          <a:xfrm rot="5400000">
            <a:off x="732408" y="5668392"/>
            <a:ext cx="457200" cy="1922016"/>
          </a:xfrm>
          <a:solidFill>
            <a:schemeClr val="accent5"/>
          </a:solidFill>
        </p:spPr>
        <p:txBody>
          <a:bodyPr vert="vert270" anchor="ctr">
            <a:normAutofit/>
          </a:bodyPr>
          <a:lstStyle>
            <a:lvl1pPr marL="0" indent="0" algn="ctr">
              <a:buNone/>
              <a:defRPr sz="3300">
                <a:latin typeface="+mj-lt"/>
              </a:defRPr>
            </a:lvl1pPr>
            <a:lvl2pPr marL="342900" indent="0">
              <a:buNone/>
              <a:defRPr>
                <a:latin typeface="+mj-lt"/>
              </a:defRPr>
            </a:lvl2pPr>
            <a:lvl3pPr marL="685800" indent="0">
              <a:buNone/>
              <a:defRPr>
                <a:latin typeface="+mj-lt"/>
              </a:defRPr>
            </a:lvl3pPr>
            <a:lvl4pPr marL="1028700" indent="0">
              <a:buNone/>
              <a:defRPr>
                <a:latin typeface="+mj-lt"/>
              </a:defRPr>
            </a:lvl4pPr>
            <a:lvl5pPr marL="1371600" indent="0">
              <a:buNone/>
              <a:defRPr>
                <a:latin typeface="+mj-lt"/>
              </a:defRPr>
            </a:lvl5pPr>
          </a:lstStyle>
          <a:p>
            <a:pPr lvl="0"/>
            <a:r>
              <a:rPr lang="en-US" dirty="0"/>
              <a:t>GENERAL</a:t>
            </a:r>
          </a:p>
        </p:txBody>
      </p:sp>
    </p:spTree>
    <p:extLst>
      <p:ext uri="{BB962C8B-B14F-4D97-AF65-F5344CB8AC3E}">
        <p14:creationId xmlns:p14="http://schemas.microsoft.com/office/powerpoint/2010/main" val="552600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r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E3D29-B4B7-4CEF-935F-EF7A35B4990C}"/>
              </a:ext>
            </a:extLst>
          </p:cNvPr>
          <p:cNvSpPr>
            <a:spLocks noGrp="1"/>
          </p:cNvSpPr>
          <p:nvPr>
            <p:ph type="title" hasCustomPrompt="1"/>
          </p:nvPr>
        </p:nvSpPr>
        <p:spPr>
          <a:xfrm>
            <a:off x="628650" y="365126"/>
            <a:ext cx="7886700" cy="620296"/>
          </a:xfrm>
        </p:spPr>
        <p:txBody>
          <a:bodyPr/>
          <a:lstStyle>
            <a:lvl1pPr>
              <a:defRPr/>
            </a:lvl1pPr>
          </a:lstStyle>
          <a:p>
            <a:r>
              <a:rPr lang="en-US" dirty="0"/>
              <a:t>Title</a:t>
            </a:r>
            <a:endParaRPr lang="en-GB" dirty="0"/>
          </a:p>
        </p:txBody>
      </p:sp>
      <p:sp>
        <p:nvSpPr>
          <p:cNvPr id="3" name="Content Placeholder 2">
            <a:extLst>
              <a:ext uri="{FF2B5EF4-FFF2-40B4-BE49-F238E27FC236}">
                <a16:creationId xmlns:a16="http://schemas.microsoft.com/office/drawing/2014/main" id="{74DAA568-286A-4D6C-B194-A5FEFA3DEC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6CD379-C87A-41CC-94CF-B32AFB115850}"/>
              </a:ext>
            </a:extLst>
          </p:cNvPr>
          <p:cNvSpPr>
            <a:spLocks noGrp="1"/>
          </p:cNvSpPr>
          <p:nvPr>
            <p:ph type="dt" sz="half" idx="10"/>
          </p:nvPr>
        </p:nvSpPr>
        <p:spPr/>
        <p:txBody>
          <a:bodyPr/>
          <a:lstStyle/>
          <a:p>
            <a:fld id="{2F2A380C-9956-4B22-9FD0-1C51A3C7AA71}" type="datetimeFigureOut">
              <a:rPr lang="en-GB" smtClean="0"/>
              <a:t>16/03/2024</a:t>
            </a:fld>
            <a:endParaRPr lang="en-GB"/>
          </a:p>
        </p:txBody>
      </p:sp>
      <p:sp>
        <p:nvSpPr>
          <p:cNvPr id="5" name="Footer Placeholder 4">
            <a:extLst>
              <a:ext uri="{FF2B5EF4-FFF2-40B4-BE49-F238E27FC236}">
                <a16:creationId xmlns:a16="http://schemas.microsoft.com/office/drawing/2014/main" id="{9CA66C47-085F-424E-BEB8-B8486B17AA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88E515-ECCA-413B-A9A9-A0C1E6F75DB2}"/>
              </a:ext>
            </a:extLst>
          </p:cNvPr>
          <p:cNvSpPr>
            <a:spLocks noGrp="1"/>
          </p:cNvSpPr>
          <p:nvPr>
            <p:ph type="sldNum" sz="quarter" idx="12"/>
          </p:nvPr>
        </p:nvSpPr>
        <p:spPr/>
        <p:txBody>
          <a:bodyPr/>
          <a:lstStyle/>
          <a:p>
            <a:fld id="{F895E317-FC0E-4764-A0E7-A69A8F7A428D}" type="slidenum">
              <a:rPr lang="en-GB" smtClean="0"/>
              <a:t>‹#›</a:t>
            </a:fld>
            <a:endParaRPr lang="en-GB"/>
          </a:p>
        </p:txBody>
      </p:sp>
      <p:sp>
        <p:nvSpPr>
          <p:cNvPr id="8" name="Text Placeholder 7">
            <a:extLst>
              <a:ext uri="{FF2B5EF4-FFF2-40B4-BE49-F238E27FC236}">
                <a16:creationId xmlns:a16="http://schemas.microsoft.com/office/drawing/2014/main" id="{E7C7FD21-9618-4FFD-009C-D8EE70234E6D}"/>
              </a:ext>
            </a:extLst>
          </p:cNvPr>
          <p:cNvSpPr>
            <a:spLocks noGrp="1"/>
          </p:cNvSpPr>
          <p:nvPr>
            <p:ph type="body" sz="quarter" idx="13" hasCustomPrompt="1"/>
          </p:nvPr>
        </p:nvSpPr>
        <p:spPr>
          <a:xfrm>
            <a:off x="628650" y="985423"/>
            <a:ext cx="7886700" cy="487363"/>
          </a:xfrm>
        </p:spPr>
        <p:txBody>
          <a:bodyPr/>
          <a:lstStyle>
            <a:lvl1pPr marL="0" indent="0">
              <a:buNone/>
              <a:defRPr/>
            </a:lvl1pPr>
            <a:lvl2pPr marL="342900" indent="0">
              <a:buNone/>
              <a:defRPr/>
            </a:lvl2pPr>
          </a:lstStyle>
          <a:p>
            <a:pPr lvl="0"/>
            <a:r>
              <a:rPr lang="en-US" dirty="0"/>
              <a:t>Subtitle</a:t>
            </a:r>
          </a:p>
        </p:txBody>
      </p:sp>
      <p:sp>
        <p:nvSpPr>
          <p:cNvPr id="10" name="Text Placeholder 9">
            <a:extLst>
              <a:ext uri="{FF2B5EF4-FFF2-40B4-BE49-F238E27FC236}">
                <a16:creationId xmlns:a16="http://schemas.microsoft.com/office/drawing/2014/main" id="{110E6019-1CA5-049E-FAC6-AF9C9F3CE62B}"/>
              </a:ext>
            </a:extLst>
          </p:cNvPr>
          <p:cNvSpPr>
            <a:spLocks noGrp="1"/>
          </p:cNvSpPr>
          <p:nvPr>
            <p:ph type="body" sz="quarter" idx="14" hasCustomPrompt="1"/>
          </p:nvPr>
        </p:nvSpPr>
        <p:spPr>
          <a:xfrm rot="5400000">
            <a:off x="571222" y="5658128"/>
            <a:ext cx="628650" cy="1771095"/>
          </a:xfrm>
          <a:solidFill>
            <a:schemeClr val="accent6"/>
          </a:solidFill>
        </p:spPr>
        <p:txBody>
          <a:bodyPr vert="vert270" anchor="ctr">
            <a:normAutofit/>
          </a:bodyPr>
          <a:lstStyle>
            <a:lvl1pPr marL="0" indent="0" algn="ctr">
              <a:buNone/>
              <a:defRPr sz="3300">
                <a:latin typeface="+mj-lt"/>
              </a:defRPr>
            </a:lvl1pPr>
            <a:lvl2pPr marL="342900" indent="0">
              <a:buNone/>
              <a:defRPr>
                <a:latin typeface="+mj-lt"/>
              </a:defRPr>
            </a:lvl2pPr>
            <a:lvl3pPr marL="685800" indent="0">
              <a:buNone/>
              <a:defRPr>
                <a:latin typeface="+mj-lt"/>
              </a:defRPr>
            </a:lvl3pPr>
            <a:lvl4pPr marL="1028700" indent="0">
              <a:buNone/>
              <a:defRPr>
                <a:latin typeface="+mj-lt"/>
              </a:defRPr>
            </a:lvl4pPr>
            <a:lvl5pPr marL="1371600" indent="0">
              <a:buNone/>
              <a:defRPr>
                <a:latin typeface="+mj-lt"/>
              </a:defRPr>
            </a:lvl5pPr>
          </a:lstStyle>
          <a:p>
            <a:pPr lvl="0"/>
            <a:r>
              <a:rPr lang="en-US" dirty="0"/>
              <a:t>TRACK</a:t>
            </a:r>
          </a:p>
        </p:txBody>
      </p:sp>
    </p:spTree>
    <p:extLst>
      <p:ext uri="{BB962C8B-B14F-4D97-AF65-F5344CB8AC3E}">
        <p14:creationId xmlns:p14="http://schemas.microsoft.com/office/powerpoint/2010/main" val="3349269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Fie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E3D29-B4B7-4CEF-935F-EF7A35B4990C}"/>
              </a:ext>
            </a:extLst>
          </p:cNvPr>
          <p:cNvSpPr>
            <a:spLocks noGrp="1"/>
          </p:cNvSpPr>
          <p:nvPr>
            <p:ph type="title" hasCustomPrompt="1"/>
          </p:nvPr>
        </p:nvSpPr>
        <p:spPr>
          <a:xfrm>
            <a:off x="628650" y="365126"/>
            <a:ext cx="7886700" cy="620296"/>
          </a:xfrm>
        </p:spPr>
        <p:txBody>
          <a:bodyPr/>
          <a:lstStyle>
            <a:lvl1pPr>
              <a:defRPr/>
            </a:lvl1pPr>
          </a:lstStyle>
          <a:p>
            <a:r>
              <a:rPr lang="en-US" dirty="0"/>
              <a:t>Title</a:t>
            </a:r>
            <a:endParaRPr lang="en-GB" dirty="0"/>
          </a:p>
        </p:txBody>
      </p:sp>
      <p:sp>
        <p:nvSpPr>
          <p:cNvPr id="3" name="Content Placeholder 2">
            <a:extLst>
              <a:ext uri="{FF2B5EF4-FFF2-40B4-BE49-F238E27FC236}">
                <a16:creationId xmlns:a16="http://schemas.microsoft.com/office/drawing/2014/main" id="{74DAA568-286A-4D6C-B194-A5FEFA3DEC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6CD379-C87A-41CC-94CF-B32AFB115850}"/>
              </a:ext>
            </a:extLst>
          </p:cNvPr>
          <p:cNvSpPr>
            <a:spLocks noGrp="1"/>
          </p:cNvSpPr>
          <p:nvPr>
            <p:ph type="dt" sz="half" idx="10"/>
          </p:nvPr>
        </p:nvSpPr>
        <p:spPr/>
        <p:txBody>
          <a:bodyPr/>
          <a:lstStyle/>
          <a:p>
            <a:fld id="{2F2A380C-9956-4B22-9FD0-1C51A3C7AA71}" type="datetimeFigureOut">
              <a:rPr lang="en-GB" smtClean="0"/>
              <a:t>16/03/2024</a:t>
            </a:fld>
            <a:endParaRPr lang="en-GB"/>
          </a:p>
        </p:txBody>
      </p:sp>
      <p:sp>
        <p:nvSpPr>
          <p:cNvPr id="5" name="Footer Placeholder 4">
            <a:extLst>
              <a:ext uri="{FF2B5EF4-FFF2-40B4-BE49-F238E27FC236}">
                <a16:creationId xmlns:a16="http://schemas.microsoft.com/office/drawing/2014/main" id="{9CA66C47-085F-424E-BEB8-B8486B17AA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88E515-ECCA-413B-A9A9-A0C1E6F75DB2}"/>
              </a:ext>
            </a:extLst>
          </p:cNvPr>
          <p:cNvSpPr>
            <a:spLocks noGrp="1"/>
          </p:cNvSpPr>
          <p:nvPr>
            <p:ph type="sldNum" sz="quarter" idx="12"/>
          </p:nvPr>
        </p:nvSpPr>
        <p:spPr/>
        <p:txBody>
          <a:bodyPr/>
          <a:lstStyle/>
          <a:p>
            <a:fld id="{F895E317-FC0E-4764-A0E7-A69A8F7A428D}" type="slidenum">
              <a:rPr lang="en-GB" smtClean="0"/>
              <a:t>‹#›</a:t>
            </a:fld>
            <a:endParaRPr lang="en-GB"/>
          </a:p>
        </p:txBody>
      </p:sp>
      <p:sp>
        <p:nvSpPr>
          <p:cNvPr id="8" name="Text Placeholder 7">
            <a:extLst>
              <a:ext uri="{FF2B5EF4-FFF2-40B4-BE49-F238E27FC236}">
                <a16:creationId xmlns:a16="http://schemas.microsoft.com/office/drawing/2014/main" id="{E7C7FD21-9618-4FFD-009C-D8EE70234E6D}"/>
              </a:ext>
            </a:extLst>
          </p:cNvPr>
          <p:cNvSpPr>
            <a:spLocks noGrp="1"/>
          </p:cNvSpPr>
          <p:nvPr>
            <p:ph type="body" sz="quarter" idx="13" hasCustomPrompt="1"/>
          </p:nvPr>
        </p:nvSpPr>
        <p:spPr>
          <a:xfrm>
            <a:off x="628650" y="985423"/>
            <a:ext cx="7886700" cy="487363"/>
          </a:xfrm>
        </p:spPr>
        <p:txBody>
          <a:bodyPr/>
          <a:lstStyle>
            <a:lvl1pPr marL="0" indent="0">
              <a:buNone/>
              <a:defRPr/>
            </a:lvl1pPr>
            <a:lvl2pPr marL="342900" indent="0">
              <a:buNone/>
              <a:defRPr/>
            </a:lvl2pPr>
          </a:lstStyle>
          <a:p>
            <a:pPr lvl="0"/>
            <a:r>
              <a:rPr lang="en-US" dirty="0"/>
              <a:t>Subtitle</a:t>
            </a:r>
          </a:p>
        </p:txBody>
      </p:sp>
      <p:sp>
        <p:nvSpPr>
          <p:cNvPr id="10" name="Text Placeholder 9">
            <a:extLst>
              <a:ext uri="{FF2B5EF4-FFF2-40B4-BE49-F238E27FC236}">
                <a16:creationId xmlns:a16="http://schemas.microsoft.com/office/drawing/2014/main" id="{110E6019-1CA5-049E-FAC6-AF9C9F3CE62B}"/>
              </a:ext>
            </a:extLst>
          </p:cNvPr>
          <p:cNvSpPr>
            <a:spLocks noGrp="1"/>
          </p:cNvSpPr>
          <p:nvPr>
            <p:ph type="body" sz="quarter" idx="14" hasCustomPrompt="1"/>
          </p:nvPr>
        </p:nvSpPr>
        <p:spPr>
          <a:xfrm>
            <a:off x="0" y="0"/>
            <a:ext cx="628650" cy="6858000"/>
          </a:xfrm>
          <a:solidFill>
            <a:schemeClr val="accent6"/>
          </a:solidFill>
        </p:spPr>
        <p:txBody>
          <a:bodyPr vert="vert270" anchor="ctr">
            <a:normAutofit/>
          </a:bodyPr>
          <a:lstStyle>
            <a:lvl1pPr marL="0" indent="0" algn="ctr">
              <a:buNone/>
              <a:defRPr sz="3300">
                <a:latin typeface="+mj-lt"/>
              </a:defRPr>
            </a:lvl1pPr>
            <a:lvl2pPr marL="342900" indent="0">
              <a:buNone/>
              <a:defRPr>
                <a:latin typeface="+mj-lt"/>
              </a:defRPr>
            </a:lvl2pPr>
            <a:lvl3pPr marL="685800" indent="0">
              <a:buNone/>
              <a:defRPr>
                <a:latin typeface="+mj-lt"/>
              </a:defRPr>
            </a:lvl3pPr>
            <a:lvl4pPr marL="1028700" indent="0">
              <a:buNone/>
              <a:defRPr>
                <a:latin typeface="+mj-lt"/>
              </a:defRPr>
            </a:lvl4pPr>
            <a:lvl5pPr marL="1371600" indent="0">
              <a:buNone/>
              <a:defRPr>
                <a:latin typeface="+mj-lt"/>
              </a:defRPr>
            </a:lvl5pPr>
          </a:lstStyle>
          <a:p>
            <a:pPr lvl="0"/>
            <a:r>
              <a:rPr lang="en-US" dirty="0"/>
              <a:t>FIELD</a:t>
            </a:r>
          </a:p>
        </p:txBody>
      </p:sp>
    </p:spTree>
    <p:extLst>
      <p:ext uri="{BB962C8B-B14F-4D97-AF65-F5344CB8AC3E}">
        <p14:creationId xmlns:p14="http://schemas.microsoft.com/office/powerpoint/2010/main" val="233413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899B79D-9835-3EA1-4A63-3D5515990D3F}"/>
              </a:ext>
            </a:extLst>
          </p:cNvPr>
          <p:cNvSpPr>
            <a:spLocks noGrp="1"/>
          </p:cNvSpPr>
          <p:nvPr>
            <p:ph type="title"/>
          </p:nvPr>
        </p:nvSpPr>
        <p:spPr bwMode="auto">
          <a:xfrm>
            <a:off x="374650" y="7318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22E9026F-B62F-60C1-9B56-8845353A8BE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D9DDEA0E-C2D1-EB0B-59A0-1472D0242DFA}"/>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DINOT-Light" panose="02000504040000020003" pitchFamily="50" charset="0"/>
              </a:defRPr>
            </a:lvl1pPr>
          </a:lstStyle>
          <a:p>
            <a:pPr>
              <a:defRPr/>
            </a:pPr>
            <a:fld id="{EE498746-0D24-4314-8A9C-20379B2823D7}" type="datetimeFigureOut">
              <a:rPr lang="en-US" altLang="en-US"/>
              <a:pPr>
                <a:defRPr/>
              </a:pPr>
              <a:t>3/16/2024</a:t>
            </a:fld>
            <a:endParaRPr lang="en-US" altLang="en-US" dirty="0"/>
          </a:p>
        </p:txBody>
      </p:sp>
      <p:sp>
        <p:nvSpPr>
          <p:cNvPr id="5" name="Footer Placeholder 4">
            <a:extLst>
              <a:ext uri="{FF2B5EF4-FFF2-40B4-BE49-F238E27FC236}">
                <a16:creationId xmlns:a16="http://schemas.microsoft.com/office/drawing/2014/main" id="{1232CB49-FB64-03DE-B3D7-8774EBD7841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DINOT-Light" panose="02000504040000020003" pitchFamily="50" charset="0"/>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FD5C70D0-445A-D17F-65EF-EA644248DC1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FA96A69A-F1DB-4478-95A7-B8458CC9FE7B}" type="slidenum">
              <a:rPr lang="en-US" altLang="en-US"/>
              <a:pPr>
                <a:defRPr/>
              </a:pPr>
              <a:t>‹#›</a:t>
            </a:fld>
            <a:endParaRPr lang="en-US" altLang="en-US"/>
          </a:p>
        </p:txBody>
      </p:sp>
      <p:pic>
        <p:nvPicPr>
          <p:cNvPr id="1031" name="Picture 2" descr="A picture containing text&#10;&#10;Description generated with high confidence">
            <a:extLst>
              <a:ext uri="{FF2B5EF4-FFF2-40B4-BE49-F238E27FC236}">
                <a16:creationId xmlns:a16="http://schemas.microsoft.com/office/drawing/2014/main" id="{BEC6E103-2F5F-2AFB-CFB0-60DFCEC1060E}"/>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8181975" y="5884863"/>
            <a:ext cx="706438"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descr="powerpoint-headers.tif">
            <a:extLst>
              <a:ext uri="{FF2B5EF4-FFF2-40B4-BE49-F238E27FC236}">
                <a16:creationId xmlns:a16="http://schemas.microsoft.com/office/drawing/2014/main" id="{C1698B64-5649-6416-ECE0-A8377BF3E85A}"/>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0"/>
            <a:ext cx="91440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Lst>
  <p:txStyles>
    <p:titleStyle>
      <a:lvl1pPr algn="ctr" defTabSz="457200" rtl="0" eaLnBrk="0" fontAlgn="base" hangingPunct="0">
        <a:spcBef>
          <a:spcPct val="0"/>
        </a:spcBef>
        <a:spcAft>
          <a:spcPct val="0"/>
        </a:spcAft>
        <a:defRPr sz="4400" kern="1200">
          <a:solidFill>
            <a:schemeClr val="tx1"/>
          </a:solidFill>
          <a:latin typeface="Fierce Vector" panose="00000500000000000000" pitchFamily="50" charset="0"/>
          <a:ea typeface="MS PGothic" panose="020B0600070205080204" pitchFamily="34" charset="-128"/>
          <a:cs typeface="Fierce Vector" panose="00000500000000000000" pitchFamily="50" charset="0"/>
        </a:defRPr>
      </a:lvl1pPr>
      <a:lvl2pPr algn="ctr" defTabSz="457200" rtl="0" eaLnBrk="0" fontAlgn="base" hangingPunct="0">
        <a:spcBef>
          <a:spcPct val="0"/>
        </a:spcBef>
        <a:spcAft>
          <a:spcPct val="0"/>
        </a:spcAft>
        <a:defRPr sz="4400">
          <a:solidFill>
            <a:schemeClr val="tx1"/>
          </a:solidFill>
          <a:latin typeface="Fierce Vector" panose="00000500000000000000" pitchFamily="50" charset="0"/>
          <a:ea typeface="MS PGothic" panose="020B0600070205080204" pitchFamily="34" charset="-128"/>
          <a:cs typeface="Fierce Vector" panose="00000500000000000000" pitchFamily="50" charset="0"/>
        </a:defRPr>
      </a:lvl2pPr>
      <a:lvl3pPr algn="ctr" defTabSz="457200" rtl="0" eaLnBrk="0" fontAlgn="base" hangingPunct="0">
        <a:spcBef>
          <a:spcPct val="0"/>
        </a:spcBef>
        <a:spcAft>
          <a:spcPct val="0"/>
        </a:spcAft>
        <a:defRPr sz="4400">
          <a:solidFill>
            <a:schemeClr val="tx1"/>
          </a:solidFill>
          <a:latin typeface="Fierce Vector" panose="00000500000000000000" pitchFamily="50" charset="0"/>
          <a:ea typeface="MS PGothic" panose="020B0600070205080204" pitchFamily="34" charset="-128"/>
          <a:cs typeface="Fierce Vector" panose="00000500000000000000" pitchFamily="50" charset="0"/>
        </a:defRPr>
      </a:lvl3pPr>
      <a:lvl4pPr algn="ctr" defTabSz="457200" rtl="0" eaLnBrk="0" fontAlgn="base" hangingPunct="0">
        <a:spcBef>
          <a:spcPct val="0"/>
        </a:spcBef>
        <a:spcAft>
          <a:spcPct val="0"/>
        </a:spcAft>
        <a:defRPr sz="4400">
          <a:solidFill>
            <a:schemeClr val="tx1"/>
          </a:solidFill>
          <a:latin typeface="Fierce Vector" panose="00000500000000000000" pitchFamily="50" charset="0"/>
          <a:ea typeface="MS PGothic" panose="020B0600070205080204" pitchFamily="34" charset="-128"/>
          <a:cs typeface="Fierce Vector" panose="00000500000000000000" pitchFamily="50" charset="0"/>
        </a:defRPr>
      </a:lvl4pPr>
      <a:lvl5pPr algn="ctr" defTabSz="457200" rtl="0" eaLnBrk="0" fontAlgn="base" hangingPunct="0">
        <a:spcBef>
          <a:spcPct val="0"/>
        </a:spcBef>
        <a:spcAft>
          <a:spcPct val="0"/>
        </a:spcAft>
        <a:defRPr sz="4400">
          <a:solidFill>
            <a:schemeClr val="tx1"/>
          </a:solidFill>
          <a:latin typeface="Fierce Vector" panose="00000500000000000000" pitchFamily="50" charset="0"/>
          <a:ea typeface="MS PGothic" panose="020B0600070205080204" pitchFamily="34" charset="-128"/>
          <a:cs typeface="Fierce Vector" panose="00000500000000000000" pitchFamily="50"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DINOT-Bold" panose="02000503030000020004" pitchFamily="50" charset="0"/>
          <a:ea typeface="MS PGothic" panose="020B0600070205080204" pitchFamily="34" charset="-128"/>
          <a:cs typeface="DINOT-Bold" panose="02000503030000020004" pitchFamily="50"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orldathletics.org/about-iaaf/documents/book-of-rules" TargetMode="External"/><Relationship Id="rId2" Type="http://schemas.openxmlformats.org/officeDocument/2006/relationships/hyperlink" Target="https://www.uka.org.uk/competition/rules-of-competition/" TargetMode="Externa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hyperlink" Target="https://www.paralympic.org/athletics/rules" TargetMode="External"/><Relationship Id="rId4" Type="http://schemas.openxmlformats.org/officeDocument/2006/relationships/hyperlink" Target="https://worldathletics.org/about-iaaf/documents/technical-informat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orldathletics.org/about-iaaf/documents/technical-information" TargetMode="External"/><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Subtitle 4">
            <a:extLst>
              <a:ext uri="{FF2B5EF4-FFF2-40B4-BE49-F238E27FC236}">
                <a16:creationId xmlns:a16="http://schemas.microsoft.com/office/drawing/2014/main" id="{BF3A6B8A-B515-CE09-F6CD-06130AECA1E7}"/>
              </a:ext>
            </a:extLst>
          </p:cNvPr>
          <p:cNvSpPr>
            <a:spLocks noGrp="1"/>
          </p:cNvSpPr>
          <p:nvPr>
            <p:ph type="subTitle" idx="1"/>
          </p:nvPr>
        </p:nvSpPr>
        <p:spPr>
          <a:xfrm>
            <a:off x="460375" y="4856163"/>
            <a:ext cx="6400800" cy="803275"/>
          </a:xfrm>
        </p:spPr>
        <p:txBody>
          <a:bodyPr/>
          <a:lstStyle/>
          <a:p>
            <a:pPr fontAlgn="base">
              <a:lnSpc>
                <a:spcPct val="80000"/>
              </a:lnSpc>
              <a:spcAft>
                <a:spcPct val="0"/>
              </a:spcAft>
              <a:buFont typeface="Arial" panose="020B0604020202020204" pitchFamily="34" charset="0"/>
              <a:buNone/>
            </a:pPr>
            <a:br>
              <a:rPr lang="en-US" altLang="en-US" sz="3000" dirty="0">
                <a:solidFill>
                  <a:srgbClr val="FFFFFF"/>
                </a:solidFill>
                <a:latin typeface="Barlow Light" panose="020F0502020204030204" pitchFamily="2" charset="0"/>
                <a:cs typeface="Segoe UI" panose="020B0502040204020203" pitchFamily="34" charset="0"/>
              </a:rPr>
            </a:br>
            <a:r>
              <a:rPr lang="en-US" altLang="en-US" sz="3000" dirty="0">
                <a:solidFill>
                  <a:srgbClr val="FFFFFF"/>
                </a:solidFill>
                <a:latin typeface="Barlow Light" panose="020F0502020204030204" pitchFamily="2" charset="0"/>
                <a:cs typeface="Segoe UI" panose="020B0502040204020203" pitchFamily="34" charset="0"/>
              </a:rPr>
              <a:t>World Athletics Rule Changes 2023</a:t>
            </a:r>
          </a:p>
        </p:txBody>
      </p:sp>
      <p:pic>
        <p:nvPicPr>
          <p:cNvPr id="7171" name="Picture 2" descr="A picture containing text&#10;&#10;Description generated with high confidence">
            <a:extLst>
              <a:ext uri="{FF2B5EF4-FFF2-40B4-BE49-F238E27FC236}">
                <a16:creationId xmlns:a16="http://schemas.microsoft.com/office/drawing/2014/main" id="{5538CAB3-0C57-FB9F-85F3-0F75F50CEA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1975" y="5884863"/>
            <a:ext cx="706438"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158D8E-FBB3-4B5B-94C2-11673D3EC338}"/>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1748901"/>
            <a:ext cx="8909114" cy="4127158"/>
          </a:xfrm>
          <a:prstGeom prst="rect">
            <a:avLst/>
          </a:prstGeom>
        </p:spPr>
      </p:pic>
      <p:sp>
        <p:nvSpPr>
          <p:cNvPr id="2" name="Title 1">
            <a:extLst>
              <a:ext uri="{FF2B5EF4-FFF2-40B4-BE49-F238E27FC236}">
                <a16:creationId xmlns:a16="http://schemas.microsoft.com/office/drawing/2014/main" id="{386F454D-15ED-FD05-29B0-44C7FFB10116}"/>
              </a:ext>
            </a:extLst>
          </p:cNvPr>
          <p:cNvSpPr>
            <a:spLocks noGrp="1"/>
          </p:cNvSpPr>
          <p:nvPr>
            <p:ph type="title"/>
          </p:nvPr>
        </p:nvSpPr>
        <p:spPr/>
        <p:txBody>
          <a:bodyPr/>
          <a:lstStyle/>
          <a:p>
            <a:r>
              <a:rPr lang="en-GB" dirty="0"/>
              <a:t>TR16.5.3 – Disturbing the Start</a:t>
            </a:r>
          </a:p>
        </p:txBody>
      </p:sp>
      <p:sp>
        <p:nvSpPr>
          <p:cNvPr id="7" name="Title 1">
            <a:extLst>
              <a:ext uri="{FF2B5EF4-FFF2-40B4-BE49-F238E27FC236}">
                <a16:creationId xmlns:a16="http://schemas.microsoft.com/office/drawing/2014/main" id="{6289938D-2D31-2531-DBED-C3615198A691}"/>
              </a:ext>
            </a:extLst>
          </p:cNvPr>
          <p:cNvSpPr txBox="1">
            <a:spLocks/>
          </p:cNvSpPr>
          <p:nvPr/>
        </p:nvSpPr>
        <p:spPr>
          <a:xfrm>
            <a:off x="0" y="6239246"/>
            <a:ext cx="2467992" cy="618754"/>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08000"/>
            <a:r>
              <a:rPr lang="en-GB" sz="1600" b="1" dirty="0">
                <a:latin typeface="Segoe Print" panose="02000600000000000000" pitchFamily="2" charset="0"/>
              </a:rPr>
              <a:t>Part II - Track</a:t>
            </a:r>
          </a:p>
        </p:txBody>
      </p:sp>
      <p:sp>
        <p:nvSpPr>
          <p:cNvPr id="8" name="Content Placeholder 2">
            <a:extLst>
              <a:ext uri="{FF2B5EF4-FFF2-40B4-BE49-F238E27FC236}">
                <a16:creationId xmlns:a16="http://schemas.microsoft.com/office/drawing/2014/main" id="{F0CAE294-6C95-A395-F64F-95E16E30A310}"/>
              </a:ext>
            </a:extLst>
          </p:cNvPr>
          <p:cNvSpPr txBox="1">
            <a:spLocks/>
          </p:cNvSpPr>
          <p:nvPr/>
        </p:nvSpPr>
        <p:spPr>
          <a:xfrm>
            <a:off x="688280" y="2642837"/>
            <a:ext cx="7767440" cy="1572326"/>
          </a:xfrm>
          <a:prstGeom prst="rect">
            <a:avLst/>
          </a:prstGeom>
          <a:solidFill>
            <a:srgbClr val="E30D4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spAutoFit/>
          </a:bodyPr>
          <a:lstStyle>
            <a:lvl1pPr marL="0" indent="0" algn="just">
              <a:spcBef>
                <a:spcPct val="20000"/>
              </a:spcBef>
              <a:buFont typeface="Arial" panose="020B0604020202020204" pitchFamily="34" charset="0"/>
              <a:buNone/>
              <a:defRPr sz="2400" b="1" i="1">
                <a:solidFill>
                  <a:schemeClr val="bg1"/>
                </a:solidFill>
                <a:latin typeface="Segoe Print" panose="02000600000000000000" pitchFamily="2" charset="0"/>
                <a:cs typeface="DINOT-Bold" panose="02000503030000020004" pitchFamily="50" charset="0"/>
              </a:defRPr>
            </a:lvl1pPr>
            <a:lvl2pPr marL="742950" indent="-285750">
              <a:spcBef>
                <a:spcPct val="20000"/>
              </a:spcBef>
              <a:buFont typeface="Arial" panose="020B0604020202020204" pitchFamily="34" charset="0"/>
              <a:buChar char="–"/>
              <a:defRPr sz="2800">
                <a:latin typeface="DINOT-Bold" panose="02000503030000020004"/>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a:latin typeface="DINOT-Bold" panose="02000503030000020004"/>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latin typeface="DINOT-Bold" panose="02000503030000020004"/>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latin typeface="DINOT-Bold" panose="02000503030000020004"/>
                <a:ea typeface="Verdana" panose="020B0604030504040204" pitchFamily="34" charset="0"/>
                <a:cs typeface="Verdana" panose="020B0604030504040204" pitchFamily="34" charset="0"/>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r>
              <a:rPr lang="en-GB" dirty="0"/>
              <a:t>Clarification:</a:t>
            </a:r>
          </a:p>
          <a:p>
            <a:r>
              <a:rPr lang="en-GB" sz="2000" i="0" dirty="0">
                <a:latin typeface="DINOT-Bold" panose="02000503030000020004"/>
              </a:rPr>
              <a:t>If an athlete shifts slightly but is not the cause of a false start or disturbance of another athlete, the athlete should not be issued a warning. </a:t>
            </a:r>
          </a:p>
        </p:txBody>
      </p:sp>
    </p:spTree>
    <p:extLst>
      <p:ext uri="{BB962C8B-B14F-4D97-AF65-F5344CB8AC3E}">
        <p14:creationId xmlns:p14="http://schemas.microsoft.com/office/powerpoint/2010/main" val="43078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7FD1B-4D05-A6B4-F420-8593AB3C2CD1}"/>
              </a:ext>
            </a:extLst>
          </p:cNvPr>
          <p:cNvSpPr>
            <a:spLocks noGrp="1"/>
          </p:cNvSpPr>
          <p:nvPr>
            <p:ph type="title"/>
          </p:nvPr>
        </p:nvSpPr>
        <p:spPr/>
        <p:txBody>
          <a:bodyPr/>
          <a:lstStyle/>
          <a:p>
            <a:r>
              <a:rPr lang="en-GB" dirty="0"/>
              <a:t>TR19.19 – Photo Finish Operation</a:t>
            </a:r>
          </a:p>
        </p:txBody>
      </p:sp>
      <p:pic>
        <p:nvPicPr>
          <p:cNvPr id="5" name="Picture 4">
            <a:extLst>
              <a:ext uri="{FF2B5EF4-FFF2-40B4-BE49-F238E27FC236}">
                <a16:creationId xmlns:a16="http://schemas.microsoft.com/office/drawing/2014/main" id="{3CF32833-C9B6-FF0D-4803-6374AB261D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729" y="1720991"/>
            <a:ext cx="8448541" cy="4143983"/>
          </a:xfrm>
          <a:prstGeom prst="rect">
            <a:avLst/>
          </a:prstGeom>
        </p:spPr>
      </p:pic>
      <p:sp>
        <p:nvSpPr>
          <p:cNvPr id="8" name="Title 1">
            <a:extLst>
              <a:ext uri="{FF2B5EF4-FFF2-40B4-BE49-F238E27FC236}">
                <a16:creationId xmlns:a16="http://schemas.microsoft.com/office/drawing/2014/main" id="{6F9F4F9E-8E34-E5AE-70CE-255E2CACEC2B}"/>
              </a:ext>
            </a:extLst>
          </p:cNvPr>
          <p:cNvSpPr txBox="1">
            <a:spLocks/>
          </p:cNvSpPr>
          <p:nvPr/>
        </p:nvSpPr>
        <p:spPr>
          <a:xfrm>
            <a:off x="0" y="6239246"/>
            <a:ext cx="2467992" cy="618754"/>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08000"/>
            <a:r>
              <a:rPr lang="en-GB" sz="1600" b="1" dirty="0">
                <a:latin typeface="Segoe Print" panose="02000600000000000000" pitchFamily="2" charset="0"/>
              </a:rPr>
              <a:t>Part II - Track</a:t>
            </a:r>
          </a:p>
        </p:txBody>
      </p:sp>
      <p:sp>
        <p:nvSpPr>
          <p:cNvPr id="9" name="Content Placeholder 2">
            <a:extLst>
              <a:ext uri="{FF2B5EF4-FFF2-40B4-BE49-F238E27FC236}">
                <a16:creationId xmlns:a16="http://schemas.microsoft.com/office/drawing/2014/main" id="{40DAAE3C-58C3-9F02-3955-3E7DD7CFDEEA}"/>
              </a:ext>
            </a:extLst>
          </p:cNvPr>
          <p:cNvSpPr txBox="1">
            <a:spLocks/>
          </p:cNvSpPr>
          <p:nvPr/>
        </p:nvSpPr>
        <p:spPr>
          <a:xfrm>
            <a:off x="688279" y="2273505"/>
            <a:ext cx="7767440" cy="2310990"/>
          </a:xfrm>
          <a:prstGeom prst="rect">
            <a:avLst/>
          </a:prstGeom>
          <a:solidFill>
            <a:srgbClr val="E30D4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spAutoFit/>
          </a:bodyPr>
          <a:lstStyle>
            <a:lvl1pPr marL="0" indent="0" algn="just">
              <a:spcBef>
                <a:spcPct val="20000"/>
              </a:spcBef>
              <a:buFont typeface="Arial" panose="020B0604020202020204" pitchFamily="34" charset="0"/>
              <a:buNone/>
              <a:defRPr sz="2400" b="1" i="1">
                <a:solidFill>
                  <a:schemeClr val="bg1"/>
                </a:solidFill>
                <a:latin typeface="Segoe Print" panose="02000600000000000000" pitchFamily="2" charset="0"/>
                <a:cs typeface="DINOT-Bold" panose="02000503030000020004" pitchFamily="50" charset="0"/>
              </a:defRPr>
            </a:lvl1pPr>
            <a:lvl2pPr marL="742950" indent="-285750">
              <a:spcBef>
                <a:spcPct val="20000"/>
              </a:spcBef>
              <a:buFont typeface="Arial" panose="020B0604020202020204" pitchFamily="34" charset="0"/>
              <a:buChar char="–"/>
              <a:defRPr sz="2800">
                <a:latin typeface="DINOT-Bold" panose="02000503030000020004"/>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a:latin typeface="DINOT-Bold" panose="02000503030000020004"/>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latin typeface="DINOT-Bold" panose="02000503030000020004"/>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latin typeface="DINOT-Bold" panose="02000503030000020004"/>
                <a:ea typeface="Verdana" panose="020B0604030504040204" pitchFamily="34" charset="0"/>
                <a:cs typeface="Verdana" panose="020B0604030504040204" pitchFamily="34" charset="0"/>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r>
              <a:rPr lang="en-GB" dirty="0"/>
              <a:t>Clarification:</a:t>
            </a:r>
          </a:p>
          <a:p>
            <a:r>
              <a:rPr lang="en-GB" sz="2000" i="0" dirty="0">
                <a:latin typeface="DINOT-Bold" panose="02000503030000020004"/>
              </a:rPr>
              <a:t>If a Start Referee is appointed, they should attend the Zero Control Test but no other referee is required</a:t>
            </a:r>
          </a:p>
          <a:p>
            <a:endParaRPr lang="en-GB" sz="2000" i="0" dirty="0">
              <a:latin typeface="DINOT-Bold" panose="02000503030000020004"/>
            </a:endParaRPr>
          </a:p>
          <a:p>
            <a:r>
              <a:rPr lang="en-GB" sz="2000" i="0" dirty="0">
                <a:latin typeface="DINOT-Bold" panose="02000503030000020004"/>
              </a:rPr>
              <a:t>If no Start Referee is not appointed, the relevant Running or Race Walking Events Referee should attend the ZCT</a:t>
            </a:r>
          </a:p>
        </p:txBody>
      </p:sp>
    </p:spTree>
    <p:extLst>
      <p:ext uri="{BB962C8B-B14F-4D97-AF65-F5344CB8AC3E}">
        <p14:creationId xmlns:p14="http://schemas.microsoft.com/office/powerpoint/2010/main" val="148000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608A3A1-CDFD-2BFA-09CB-039037ECCD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761" y="1681114"/>
            <a:ext cx="8389398" cy="4188239"/>
          </a:xfrm>
          <a:prstGeom prst="rect">
            <a:avLst/>
          </a:prstGeom>
        </p:spPr>
      </p:pic>
      <p:sp>
        <p:nvSpPr>
          <p:cNvPr id="13" name="Content Placeholder 2">
            <a:extLst>
              <a:ext uri="{FF2B5EF4-FFF2-40B4-BE49-F238E27FC236}">
                <a16:creationId xmlns:a16="http://schemas.microsoft.com/office/drawing/2014/main" id="{6F072D12-17E8-5714-E751-3794FB60D0DC}"/>
              </a:ext>
            </a:extLst>
          </p:cNvPr>
          <p:cNvSpPr txBox="1">
            <a:spLocks/>
          </p:cNvSpPr>
          <p:nvPr/>
        </p:nvSpPr>
        <p:spPr>
          <a:xfrm>
            <a:off x="763740" y="2224602"/>
            <a:ext cx="7767440" cy="2926543"/>
          </a:xfrm>
          <a:prstGeom prst="rect">
            <a:avLst/>
          </a:prstGeom>
          <a:solidFill>
            <a:srgbClr val="E30D4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spAutoFit/>
          </a:bodyPr>
          <a:lstStyle>
            <a:lvl1pPr marL="0" indent="0" algn="just">
              <a:spcBef>
                <a:spcPct val="20000"/>
              </a:spcBef>
              <a:buFont typeface="Arial" panose="020B0604020202020204" pitchFamily="34" charset="0"/>
              <a:buNone/>
              <a:defRPr sz="2400" b="1" i="1">
                <a:solidFill>
                  <a:schemeClr val="bg1"/>
                </a:solidFill>
                <a:latin typeface="Segoe Print" panose="02000600000000000000" pitchFamily="2" charset="0"/>
                <a:cs typeface="DINOT-Bold" panose="02000503030000020004" pitchFamily="50" charset="0"/>
              </a:defRPr>
            </a:lvl1pPr>
            <a:lvl2pPr marL="742950" indent="-285750">
              <a:spcBef>
                <a:spcPct val="20000"/>
              </a:spcBef>
              <a:buFont typeface="Arial" panose="020B0604020202020204" pitchFamily="34" charset="0"/>
              <a:buChar char="–"/>
              <a:defRPr sz="2800">
                <a:latin typeface="DINOT-Bold" panose="02000503030000020004"/>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a:latin typeface="DINOT-Bold" panose="02000503030000020004"/>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latin typeface="DINOT-Bold" panose="02000503030000020004"/>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latin typeface="DINOT-Bold" panose="02000503030000020004"/>
                <a:ea typeface="Verdana" panose="020B0604030504040204" pitchFamily="34" charset="0"/>
                <a:cs typeface="Verdana" panose="020B0604030504040204" pitchFamily="34" charset="0"/>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r>
              <a:rPr lang="en-GB" dirty="0"/>
              <a:t>Rule Change:</a:t>
            </a:r>
          </a:p>
          <a:p>
            <a:r>
              <a:rPr lang="en-GB" sz="2000" i="0" dirty="0">
                <a:latin typeface="DINOT-Bold" panose="02000503030000020004"/>
              </a:rPr>
              <a:t>To remove the perceived unfair advantage of later middle distance heats knowing the times from earlier heats, there are now ONLY automatic qualifiers</a:t>
            </a:r>
          </a:p>
          <a:p>
            <a:endParaRPr lang="en-GB" sz="2000" i="0" dirty="0">
              <a:latin typeface="DINOT-Bold" panose="02000503030000020004"/>
            </a:endParaRPr>
          </a:p>
          <a:p>
            <a:r>
              <a:rPr lang="en-GB" sz="2000" i="0" dirty="0">
                <a:latin typeface="DINOT-Bold" panose="02000503030000020004"/>
              </a:rPr>
              <a:t>Regulations applicable to individual competitions can allow for any vacant positions due to withdrawals to be filled by the next ranked athletes from the previous round</a:t>
            </a:r>
          </a:p>
        </p:txBody>
      </p:sp>
      <p:sp>
        <p:nvSpPr>
          <p:cNvPr id="2" name="Title 1">
            <a:extLst>
              <a:ext uri="{FF2B5EF4-FFF2-40B4-BE49-F238E27FC236}">
                <a16:creationId xmlns:a16="http://schemas.microsoft.com/office/drawing/2014/main" id="{C81F23F6-6EE2-A71B-879D-B8624C85CF7C}"/>
              </a:ext>
            </a:extLst>
          </p:cNvPr>
          <p:cNvSpPr>
            <a:spLocks noGrp="1"/>
          </p:cNvSpPr>
          <p:nvPr>
            <p:ph type="title"/>
          </p:nvPr>
        </p:nvSpPr>
        <p:spPr/>
        <p:txBody>
          <a:bodyPr/>
          <a:lstStyle/>
          <a:p>
            <a:r>
              <a:rPr lang="en-GB" dirty="0"/>
              <a:t>TR20.2.1 – Middle Distance Qualification</a:t>
            </a:r>
          </a:p>
        </p:txBody>
      </p:sp>
      <p:sp>
        <p:nvSpPr>
          <p:cNvPr id="10" name="Rectangle 9">
            <a:extLst>
              <a:ext uri="{FF2B5EF4-FFF2-40B4-BE49-F238E27FC236}">
                <a16:creationId xmlns:a16="http://schemas.microsoft.com/office/drawing/2014/main" id="{1E7E2F6A-E814-1C92-D614-3B4CC1401B8E}"/>
              </a:ext>
            </a:extLst>
          </p:cNvPr>
          <p:cNvSpPr/>
          <p:nvPr/>
        </p:nvSpPr>
        <p:spPr>
          <a:xfrm>
            <a:off x="374650" y="1681114"/>
            <a:ext cx="1178942" cy="1299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65520FE0-E21F-B31A-4879-E53ED5018BFD}"/>
              </a:ext>
            </a:extLst>
          </p:cNvPr>
          <p:cNvSpPr txBox="1">
            <a:spLocks/>
          </p:cNvSpPr>
          <p:nvPr/>
        </p:nvSpPr>
        <p:spPr>
          <a:xfrm>
            <a:off x="0" y="6239246"/>
            <a:ext cx="2467992" cy="618754"/>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08000"/>
            <a:r>
              <a:rPr lang="en-GB" sz="1600" b="1" dirty="0">
                <a:latin typeface="Segoe Print" panose="02000600000000000000" pitchFamily="2" charset="0"/>
              </a:rPr>
              <a:t>Part II - Track</a:t>
            </a:r>
          </a:p>
        </p:txBody>
      </p:sp>
    </p:spTree>
    <p:extLst>
      <p:ext uri="{BB962C8B-B14F-4D97-AF65-F5344CB8AC3E}">
        <p14:creationId xmlns:p14="http://schemas.microsoft.com/office/powerpoint/2010/main" val="407778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81187B-9C69-481B-8824-91F42A36A8F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01862" y="1748901"/>
            <a:ext cx="8764551" cy="4048217"/>
          </a:xfrm>
          <a:prstGeom prst="rect">
            <a:avLst/>
          </a:prstGeom>
        </p:spPr>
      </p:pic>
      <p:sp>
        <p:nvSpPr>
          <p:cNvPr id="2" name="Title 1">
            <a:extLst>
              <a:ext uri="{FF2B5EF4-FFF2-40B4-BE49-F238E27FC236}">
                <a16:creationId xmlns:a16="http://schemas.microsoft.com/office/drawing/2014/main" id="{EEF9A22B-75BB-F767-755A-6E53C07D5FD0}"/>
              </a:ext>
            </a:extLst>
          </p:cNvPr>
          <p:cNvSpPr>
            <a:spLocks noGrp="1"/>
          </p:cNvSpPr>
          <p:nvPr>
            <p:ph type="title"/>
          </p:nvPr>
        </p:nvSpPr>
        <p:spPr/>
        <p:txBody>
          <a:bodyPr/>
          <a:lstStyle/>
          <a:p>
            <a:r>
              <a:rPr lang="en-GB" dirty="0"/>
              <a:t>TR20.4 – Track Draws – “Preferred” Lanes</a:t>
            </a:r>
          </a:p>
        </p:txBody>
      </p:sp>
      <p:sp>
        <p:nvSpPr>
          <p:cNvPr id="9" name="Title 1">
            <a:extLst>
              <a:ext uri="{FF2B5EF4-FFF2-40B4-BE49-F238E27FC236}">
                <a16:creationId xmlns:a16="http://schemas.microsoft.com/office/drawing/2014/main" id="{0DBD5A17-3877-4741-AA98-D838AAEB1600}"/>
              </a:ext>
            </a:extLst>
          </p:cNvPr>
          <p:cNvSpPr txBox="1">
            <a:spLocks/>
          </p:cNvSpPr>
          <p:nvPr/>
        </p:nvSpPr>
        <p:spPr>
          <a:xfrm>
            <a:off x="0" y="6239246"/>
            <a:ext cx="2467992" cy="618754"/>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08000"/>
            <a:r>
              <a:rPr lang="en-GB" sz="1600" b="1" dirty="0">
                <a:latin typeface="Segoe Print" panose="02000600000000000000" pitchFamily="2" charset="0"/>
              </a:rPr>
              <a:t>Part II - Track</a:t>
            </a:r>
          </a:p>
        </p:txBody>
      </p:sp>
      <p:sp>
        <p:nvSpPr>
          <p:cNvPr id="10" name="Content Placeholder 2">
            <a:extLst>
              <a:ext uri="{FF2B5EF4-FFF2-40B4-BE49-F238E27FC236}">
                <a16:creationId xmlns:a16="http://schemas.microsoft.com/office/drawing/2014/main" id="{5A9AD5AF-385D-F08B-D172-5719BE6C118B}"/>
              </a:ext>
            </a:extLst>
          </p:cNvPr>
          <p:cNvSpPr txBox="1">
            <a:spLocks/>
          </p:cNvSpPr>
          <p:nvPr/>
        </p:nvSpPr>
        <p:spPr>
          <a:xfrm>
            <a:off x="472305" y="1345844"/>
            <a:ext cx="7767440" cy="4854329"/>
          </a:xfrm>
          <a:prstGeom prst="rect">
            <a:avLst/>
          </a:prstGeom>
          <a:solidFill>
            <a:srgbClr val="E30D4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t" anchorCtr="0" compatLnSpc="1">
            <a:prstTxWarp prst="textNoShape">
              <a:avLst/>
            </a:prstTxWarp>
            <a:noAutofit/>
          </a:bodyPr>
          <a:lstStyle>
            <a:lvl1pPr marL="0" indent="0" algn="just">
              <a:spcBef>
                <a:spcPct val="20000"/>
              </a:spcBef>
              <a:buFont typeface="Arial" panose="020B0604020202020204" pitchFamily="34" charset="0"/>
              <a:buNone/>
              <a:defRPr sz="2400" b="1" i="1">
                <a:solidFill>
                  <a:schemeClr val="bg1"/>
                </a:solidFill>
                <a:latin typeface="Segoe Print" panose="02000600000000000000" pitchFamily="2" charset="0"/>
                <a:cs typeface="DINOT-Bold" panose="02000503030000020004" pitchFamily="50" charset="0"/>
              </a:defRPr>
            </a:lvl1pPr>
            <a:lvl2pPr marL="742950" indent="-285750">
              <a:spcBef>
                <a:spcPct val="20000"/>
              </a:spcBef>
              <a:buFont typeface="Arial" panose="020B0604020202020204" pitchFamily="34" charset="0"/>
              <a:buChar char="–"/>
              <a:defRPr sz="2800">
                <a:latin typeface="DINOT-Bold" panose="02000503030000020004"/>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a:latin typeface="DINOT-Bold" panose="02000503030000020004"/>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latin typeface="DINOT-Bold" panose="02000503030000020004"/>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latin typeface="DINOT-Bold" panose="02000503030000020004"/>
                <a:ea typeface="Verdana" panose="020B0604030504040204" pitchFamily="34" charset="0"/>
                <a:cs typeface="Verdana" panose="020B0604030504040204" pitchFamily="34" charset="0"/>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r>
              <a:rPr lang="en-GB" dirty="0"/>
              <a:t>Rule Change:</a:t>
            </a:r>
          </a:p>
          <a:p>
            <a:r>
              <a:rPr lang="en-GB" sz="2000" i="0" dirty="0">
                <a:latin typeface="DINOT-Bold" panose="02000503030000020004"/>
              </a:rPr>
              <a:t>Allocation of lanes after round 1 has changed to take into account preferences for different lanes in different races </a:t>
            </a:r>
          </a:p>
          <a:p>
            <a:endParaRPr lang="en-GB" sz="2000" i="0" dirty="0">
              <a:latin typeface="DINOT-Bold" panose="02000503030000020004"/>
            </a:endParaRPr>
          </a:p>
        </p:txBody>
      </p:sp>
      <p:pic>
        <p:nvPicPr>
          <p:cNvPr id="11" name="Picture 10">
            <a:extLst>
              <a:ext uri="{FF2B5EF4-FFF2-40B4-BE49-F238E27FC236}">
                <a16:creationId xmlns:a16="http://schemas.microsoft.com/office/drawing/2014/main" id="{AC9E14B0-BB72-445F-AA8D-82E1EDB64F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0817" y="2707104"/>
            <a:ext cx="2930415" cy="3200222"/>
          </a:xfrm>
          <a:prstGeom prst="rect">
            <a:avLst/>
          </a:prstGeom>
        </p:spPr>
      </p:pic>
    </p:spTree>
    <p:extLst>
      <p:ext uri="{BB962C8B-B14F-4D97-AF65-F5344CB8AC3E}">
        <p14:creationId xmlns:p14="http://schemas.microsoft.com/office/powerpoint/2010/main" val="282472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2A475-6C8A-E990-4C8A-7D0BDBCE1220}"/>
              </a:ext>
            </a:extLst>
          </p:cNvPr>
          <p:cNvSpPr>
            <a:spLocks noGrp="1"/>
          </p:cNvSpPr>
          <p:nvPr>
            <p:ph type="title"/>
          </p:nvPr>
        </p:nvSpPr>
        <p:spPr/>
        <p:txBody>
          <a:bodyPr/>
          <a:lstStyle/>
          <a:p>
            <a:r>
              <a:rPr lang="en-GB" dirty="0"/>
              <a:t>TR24.7 – Passing of the Baton?</a:t>
            </a:r>
          </a:p>
        </p:txBody>
      </p:sp>
      <p:pic>
        <p:nvPicPr>
          <p:cNvPr id="5" name="Picture 4">
            <a:extLst>
              <a:ext uri="{FF2B5EF4-FFF2-40B4-BE49-F238E27FC236}">
                <a16:creationId xmlns:a16="http://schemas.microsoft.com/office/drawing/2014/main" id="{2AE1537B-9543-865D-F82B-DE18F3FC75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1" y="1425169"/>
            <a:ext cx="8706118" cy="4345021"/>
          </a:xfrm>
          <a:prstGeom prst="rect">
            <a:avLst/>
          </a:prstGeom>
        </p:spPr>
      </p:pic>
      <p:sp>
        <p:nvSpPr>
          <p:cNvPr id="7" name="Title 1">
            <a:extLst>
              <a:ext uri="{FF2B5EF4-FFF2-40B4-BE49-F238E27FC236}">
                <a16:creationId xmlns:a16="http://schemas.microsoft.com/office/drawing/2014/main" id="{5F05DCAB-C959-60BE-36D5-D2D6499E51DD}"/>
              </a:ext>
            </a:extLst>
          </p:cNvPr>
          <p:cNvSpPr txBox="1">
            <a:spLocks/>
          </p:cNvSpPr>
          <p:nvPr/>
        </p:nvSpPr>
        <p:spPr>
          <a:xfrm>
            <a:off x="0" y="6239246"/>
            <a:ext cx="2467992" cy="618754"/>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08000"/>
            <a:r>
              <a:rPr lang="en-GB" sz="1600" b="1" dirty="0">
                <a:latin typeface="Segoe Print" panose="02000600000000000000" pitchFamily="2" charset="0"/>
              </a:rPr>
              <a:t>Part II - Track</a:t>
            </a:r>
          </a:p>
        </p:txBody>
      </p:sp>
      <p:sp>
        <p:nvSpPr>
          <p:cNvPr id="8" name="Content Placeholder 2">
            <a:extLst>
              <a:ext uri="{FF2B5EF4-FFF2-40B4-BE49-F238E27FC236}">
                <a16:creationId xmlns:a16="http://schemas.microsoft.com/office/drawing/2014/main" id="{ECD116E0-4B70-D979-350B-8C2F3B68FFEF}"/>
              </a:ext>
            </a:extLst>
          </p:cNvPr>
          <p:cNvSpPr txBox="1">
            <a:spLocks/>
          </p:cNvSpPr>
          <p:nvPr/>
        </p:nvSpPr>
        <p:spPr>
          <a:xfrm>
            <a:off x="688280" y="2896132"/>
            <a:ext cx="7767440" cy="1264550"/>
          </a:xfrm>
          <a:prstGeom prst="rect">
            <a:avLst/>
          </a:prstGeom>
          <a:solidFill>
            <a:srgbClr val="E30D4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spAutoFit/>
          </a:bodyPr>
          <a:lstStyle>
            <a:lvl1pPr marL="0" indent="0" algn="just">
              <a:spcBef>
                <a:spcPct val="20000"/>
              </a:spcBef>
              <a:buFont typeface="Arial" panose="020B0604020202020204" pitchFamily="34" charset="0"/>
              <a:buNone/>
              <a:defRPr sz="2400" b="1" i="1">
                <a:solidFill>
                  <a:schemeClr val="bg1"/>
                </a:solidFill>
                <a:latin typeface="Segoe Print" panose="02000600000000000000" pitchFamily="2" charset="0"/>
                <a:cs typeface="DINOT-Bold" panose="02000503030000020004" pitchFamily="50" charset="0"/>
              </a:defRPr>
            </a:lvl1pPr>
            <a:lvl2pPr marL="742950" indent="-285750">
              <a:spcBef>
                <a:spcPct val="20000"/>
              </a:spcBef>
              <a:buFont typeface="Arial" panose="020B0604020202020204" pitchFamily="34" charset="0"/>
              <a:buChar char="–"/>
              <a:defRPr sz="2800">
                <a:latin typeface="DINOT-Bold" panose="02000503030000020004"/>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a:latin typeface="DINOT-Bold" panose="02000503030000020004"/>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latin typeface="DINOT-Bold" panose="02000503030000020004"/>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latin typeface="DINOT-Bold" panose="02000503030000020004"/>
                <a:ea typeface="Verdana" panose="020B0604030504040204" pitchFamily="34" charset="0"/>
                <a:cs typeface="Verdana" panose="020B0604030504040204" pitchFamily="34" charset="0"/>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r>
              <a:rPr lang="en-GB" dirty="0"/>
              <a:t>Rule Addition:</a:t>
            </a:r>
          </a:p>
          <a:p>
            <a:r>
              <a:rPr lang="en-GB" sz="2000" i="0" dirty="0">
                <a:latin typeface="DINOT-Bold" panose="02000503030000020004"/>
              </a:rPr>
              <a:t>Inclusion of the applicability of rule 17.3.2 (lane infringement on the straight) </a:t>
            </a:r>
          </a:p>
        </p:txBody>
      </p:sp>
    </p:spTree>
    <p:extLst>
      <p:ext uri="{BB962C8B-B14F-4D97-AF65-F5344CB8AC3E}">
        <p14:creationId xmlns:p14="http://schemas.microsoft.com/office/powerpoint/2010/main" val="179722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DC491-E9FF-601C-80D7-CD8F8BCB6505}"/>
              </a:ext>
            </a:extLst>
          </p:cNvPr>
          <p:cNvSpPr>
            <a:spLocks noGrp="1"/>
          </p:cNvSpPr>
          <p:nvPr>
            <p:ph type="title"/>
          </p:nvPr>
        </p:nvSpPr>
        <p:spPr/>
        <p:txBody>
          <a:bodyPr/>
          <a:lstStyle/>
          <a:p>
            <a:r>
              <a:rPr lang="en-GB" dirty="0"/>
              <a:t>TR24.11</a:t>
            </a:r>
          </a:p>
        </p:txBody>
      </p:sp>
      <p:pic>
        <p:nvPicPr>
          <p:cNvPr id="7" name="Picture 6">
            <a:extLst>
              <a:ext uri="{FF2B5EF4-FFF2-40B4-BE49-F238E27FC236}">
                <a16:creationId xmlns:a16="http://schemas.microsoft.com/office/drawing/2014/main" id="{3C6D6AA8-A8B1-9779-5716-6166BF14F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25" y="1409804"/>
            <a:ext cx="8809149" cy="4357991"/>
          </a:xfrm>
          <a:prstGeom prst="rect">
            <a:avLst/>
          </a:prstGeom>
        </p:spPr>
      </p:pic>
      <p:sp>
        <p:nvSpPr>
          <p:cNvPr id="9" name="Title 1">
            <a:extLst>
              <a:ext uri="{FF2B5EF4-FFF2-40B4-BE49-F238E27FC236}">
                <a16:creationId xmlns:a16="http://schemas.microsoft.com/office/drawing/2014/main" id="{D13ACC8B-E1CA-F8E0-41A7-5CCDE5C06B60}"/>
              </a:ext>
            </a:extLst>
          </p:cNvPr>
          <p:cNvSpPr txBox="1">
            <a:spLocks/>
          </p:cNvSpPr>
          <p:nvPr/>
        </p:nvSpPr>
        <p:spPr>
          <a:xfrm>
            <a:off x="0" y="6239246"/>
            <a:ext cx="2467992" cy="618754"/>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08000"/>
            <a:r>
              <a:rPr lang="en-GB" sz="1600" b="1" dirty="0">
                <a:latin typeface="Segoe Print" panose="02000600000000000000" pitchFamily="2" charset="0"/>
              </a:rPr>
              <a:t>Part II - Track</a:t>
            </a:r>
          </a:p>
        </p:txBody>
      </p:sp>
      <p:sp>
        <p:nvSpPr>
          <p:cNvPr id="10" name="Content Placeholder 2">
            <a:extLst>
              <a:ext uri="{FF2B5EF4-FFF2-40B4-BE49-F238E27FC236}">
                <a16:creationId xmlns:a16="http://schemas.microsoft.com/office/drawing/2014/main" id="{AC5A8605-1D16-2140-CC20-4862802FB524}"/>
              </a:ext>
            </a:extLst>
          </p:cNvPr>
          <p:cNvSpPr txBox="1">
            <a:spLocks/>
          </p:cNvSpPr>
          <p:nvPr/>
        </p:nvSpPr>
        <p:spPr>
          <a:xfrm>
            <a:off x="688279" y="2071071"/>
            <a:ext cx="7767440" cy="2310990"/>
          </a:xfrm>
          <a:prstGeom prst="rect">
            <a:avLst/>
          </a:prstGeom>
          <a:solidFill>
            <a:srgbClr val="E30D4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spAutoFit/>
          </a:bodyPr>
          <a:lstStyle>
            <a:lvl1pPr marL="0" indent="0" algn="just">
              <a:spcBef>
                <a:spcPct val="20000"/>
              </a:spcBef>
              <a:buFont typeface="Arial" panose="020B0604020202020204" pitchFamily="34" charset="0"/>
              <a:buNone/>
              <a:defRPr sz="2400" b="1" i="1">
                <a:solidFill>
                  <a:schemeClr val="bg1"/>
                </a:solidFill>
                <a:latin typeface="Segoe Print" panose="02000600000000000000" pitchFamily="2" charset="0"/>
                <a:cs typeface="DINOT-Bold" panose="02000503030000020004" pitchFamily="50" charset="0"/>
              </a:defRPr>
            </a:lvl1pPr>
            <a:lvl2pPr marL="742950" indent="-285750">
              <a:spcBef>
                <a:spcPct val="20000"/>
              </a:spcBef>
              <a:buFont typeface="Arial" panose="020B0604020202020204" pitchFamily="34" charset="0"/>
              <a:buChar char="–"/>
              <a:defRPr sz="2800">
                <a:latin typeface="DINOT-Bold" panose="02000503030000020004"/>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a:latin typeface="DINOT-Bold" panose="02000503030000020004"/>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latin typeface="DINOT-Bold" panose="02000503030000020004"/>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latin typeface="DINOT-Bold" panose="02000503030000020004"/>
                <a:ea typeface="Verdana" panose="020B0604030504040204" pitchFamily="34" charset="0"/>
                <a:cs typeface="Verdana" panose="020B0604030504040204" pitchFamily="34" charset="0"/>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r>
              <a:rPr lang="en-GB" dirty="0"/>
              <a:t>Rule Change:</a:t>
            </a:r>
          </a:p>
          <a:p>
            <a:r>
              <a:rPr lang="en-GB" sz="2000" i="0" dirty="0">
                <a:latin typeface="DINOT-Bold" panose="02000503030000020004"/>
              </a:rPr>
              <a:t>Relay team declarations no longer need to be submitted an hour in advance.</a:t>
            </a:r>
          </a:p>
          <a:p>
            <a:endParaRPr lang="en-GB" sz="2000" i="0" dirty="0">
              <a:latin typeface="DINOT-Bold" panose="02000503030000020004"/>
            </a:endParaRPr>
          </a:p>
          <a:p>
            <a:r>
              <a:rPr lang="en-GB" sz="2000" i="0" dirty="0">
                <a:latin typeface="DINOT-Bold" panose="02000503030000020004"/>
              </a:rPr>
              <a:t>Relay team declarations now required no later than the published first call time for each heat</a:t>
            </a:r>
          </a:p>
        </p:txBody>
      </p:sp>
    </p:spTree>
    <p:extLst>
      <p:ext uri="{BB962C8B-B14F-4D97-AF65-F5344CB8AC3E}">
        <p14:creationId xmlns:p14="http://schemas.microsoft.com/office/powerpoint/2010/main" val="397822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EB6FC6-EB5D-4F2B-8949-3A04A40BD90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75182" y="2176551"/>
            <a:ext cx="7674125" cy="3382241"/>
          </a:xfrm>
          <a:prstGeom prst="rect">
            <a:avLst/>
          </a:prstGeom>
        </p:spPr>
      </p:pic>
      <p:sp>
        <p:nvSpPr>
          <p:cNvPr id="3" name="Content Placeholder 2">
            <a:extLst>
              <a:ext uri="{FF2B5EF4-FFF2-40B4-BE49-F238E27FC236}">
                <a16:creationId xmlns:a16="http://schemas.microsoft.com/office/drawing/2014/main" id="{8158D2C9-7F0C-4D47-8469-3716A7DC16E6}"/>
              </a:ext>
            </a:extLst>
          </p:cNvPr>
          <p:cNvSpPr txBox="1">
            <a:spLocks/>
          </p:cNvSpPr>
          <p:nvPr/>
        </p:nvSpPr>
        <p:spPr>
          <a:xfrm>
            <a:off x="688280" y="2804340"/>
            <a:ext cx="7767440" cy="1572326"/>
          </a:xfrm>
          <a:prstGeom prst="rect">
            <a:avLst/>
          </a:prstGeom>
          <a:solidFill>
            <a:srgbClr val="E30D4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spAutoFit/>
          </a:bodyPr>
          <a:lstStyle>
            <a:lvl1pPr marL="0" indent="0" algn="just">
              <a:spcBef>
                <a:spcPct val="20000"/>
              </a:spcBef>
              <a:buFont typeface="Arial" panose="020B0604020202020204" pitchFamily="34" charset="0"/>
              <a:buNone/>
              <a:defRPr sz="2400" b="1" i="1">
                <a:solidFill>
                  <a:schemeClr val="bg1"/>
                </a:solidFill>
                <a:latin typeface="Segoe Print" panose="02000600000000000000" pitchFamily="2" charset="0"/>
                <a:cs typeface="DINOT-Bold" panose="02000503030000020004" pitchFamily="50" charset="0"/>
              </a:defRPr>
            </a:lvl1pPr>
            <a:lvl2pPr marL="742950" indent="-285750">
              <a:spcBef>
                <a:spcPct val="20000"/>
              </a:spcBef>
              <a:buFont typeface="Arial" panose="020B0604020202020204" pitchFamily="34" charset="0"/>
              <a:buChar char="–"/>
              <a:defRPr sz="2800">
                <a:latin typeface="DINOT-Bold" panose="02000503030000020004"/>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a:latin typeface="DINOT-Bold" panose="02000503030000020004"/>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latin typeface="DINOT-Bold" panose="02000503030000020004"/>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latin typeface="DINOT-Bold" panose="02000503030000020004"/>
                <a:ea typeface="Verdana" panose="020B0604030504040204" pitchFamily="34" charset="0"/>
                <a:cs typeface="Verdana" panose="020B0604030504040204" pitchFamily="34" charset="0"/>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r>
              <a:rPr lang="en-GB" dirty="0"/>
              <a:t>Safety Clarification:</a:t>
            </a:r>
          </a:p>
          <a:p>
            <a:r>
              <a:rPr lang="en-GB" sz="2000" i="0" dirty="0">
                <a:latin typeface="DINOT-Bold" panose="02000503030000020004"/>
              </a:rPr>
              <a:t>Athletes are not permitted to use throwing implements outside of the circle or runway for any purpose at any time (including during warm-up)</a:t>
            </a:r>
          </a:p>
        </p:txBody>
      </p:sp>
      <p:sp>
        <p:nvSpPr>
          <p:cNvPr id="2" name="Title 1">
            <a:extLst>
              <a:ext uri="{FF2B5EF4-FFF2-40B4-BE49-F238E27FC236}">
                <a16:creationId xmlns:a16="http://schemas.microsoft.com/office/drawing/2014/main" id="{11096539-8511-3E65-2BF1-4514802B04CD}"/>
              </a:ext>
            </a:extLst>
          </p:cNvPr>
          <p:cNvSpPr>
            <a:spLocks noGrp="1"/>
          </p:cNvSpPr>
          <p:nvPr>
            <p:ph type="title"/>
          </p:nvPr>
        </p:nvSpPr>
        <p:spPr/>
        <p:txBody>
          <a:bodyPr/>
          <a:lstStyle/>
          <a:p>
            <a:r>
              <a:rPr lang="en-GB" dirty="0"/>
              <a:t>TR25.2 – Practice Trials for Field Events</a:t>
            </a:r>
          </a:p>
        </p:txBody>
      </p:sp>
      <p:sp>
        <p:nvSpPr>
          <p:cNvPr id="9" name="Title 1">
            <a:extLst>
              <a:ext uri="{FF2B5EF4-FFF2-40B4-BE49-F238E27FC236}">
                <a16:creationId xmlns:a16="http://schemas.microsoft.com/office/drawing/2014/main" id="{59B3A1DA-1451-AC1D-844E-9ECAE38BAD26}"/>
              </a:ext>
            </a:extLst>
          </p:cNvPr>
          <p:cNvSpPr txBox="1">
            <a:spLocks/>
          </p:cNvSpPr>
          <p:nvPr/>
        </p:nvSpPr>
        <p:spPr>
          <a:xfrm>
            <a:off x="0" y="6239246"/>
            <a:ext cx="2467992" cy="618754"/>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08000"/>
            <a:r>
              <a:rPr lang="en-GB" sz="1600" b="1" dirty="0">
                <a:latin typeface="Segoe Print" panose="02000600000000000000" pitchFamily="2" charset="0"/>
              </a:rPr>
              <a:t>Part III - Field</a:t>
            </a:r>
          </a:p>
        </p:txBody>
      </p:sp>
    </p:spTree>
    <p:extLst>
      <p:ext uri="{BB962C8B-B14F-4D97-AF65-F5344CB8AC3E}">
        <p14:creationId xmlns:p14="http://schemas.microsoft.com/office/powerpoint/2010/main" val="409116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941E3B-CCC0-4BF0-97B2-25E3EACCD17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21240" y="2263806"/>
            <a:ext cx="7701521" cy="3553470"/>
          </a:xfrm>
          <a:prstGeom prst="rect">
            <a:avLst/>
          </a:prstGeom>
        </p:spPr>
      </p:pic>
      <p:sp>
        <p:nvSpPr>
          <p:cNvPr id="7" name="Title 6">
            <a:extLst>
              <a:ext uri="{FF2B5EF4-FFF2-40B4-BE49-F238E27FC236}">
                <a16:creationId xmlns:a16="http://schemas.microsoft.com/office/drawing/2014/main" id="{6C368E72-8DA4-DE14-9CA2-A4150C1189A2}"/>
              </a:ext>
            </a:extLst>
          </p:cNvPr>
          <p:cNvSpPr>
            <a:spLocks noGrp="1"/>
          </p:cNvSpPr>
          <p:nvPr>
            <p:ph type="title"/>
          </p:nvPr>
        </p:nvSpPr>
        <p:spPr/>
        <p:txBody>
          <a:bodyPr/>
          <a:lstStyle/>
          <a:p>
            <a:r>
              <a:rPr lang="en-GB" sz="2800" dirty="0"/>
              <a:t>TR25.17 – Clarification: Timing for Competition Trials</a:t>
            </a:r>
          </a:p>
        </p:txBody>
      </p:sp>
      <p:sp>
        <p:nvSpPr>
          <p:cNvPr id="10" name="Content Placeholder 2">
            <a:extLst>
              <a:ext uri="{FF2B5EF4-FFF2-40B4-BE49-F238E27FC236}">
                <a16:creationId xmlns:a16="http://schemas.microsoft.com/office/drawing/2014/main" id="{CFC4CF22-4E3E-408C-B931-A03FB676C1B2}"/>
              </a:ext>
            </a:extLst>
          </p:cNvPr>
          <p:cNvSpPr>
            <a:spLocks noGrp="1"/>
          </p:cNvSpPr>
          <p:nvPr>
            <p:ph idx="1"/>
          </p:nvPr>
        </p:nvSpPr>
        <p:spPr>
          <a:xfrm>
            <a:off x="738383" y="1342933"/>
            <a:ext cx="7502134" cy="4896313"/>
          </a:xfrm>
          <a:solidFill>
            <a:srgbClr val="E30D4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spAutoFit/>
          </a:bodyPr>
          <a:lstStyle/>
          <a:p>
            <a:pPr marL="0" indent="0" algn="just">
              <a:buNone/>
            </a:pPr>
            <a:r>
              <a:rPr lang="en-GB" sz="2400" b="1" i="1" dirty="0">
                <a:solidFill>
                  <a:schemeClr val="bg1"/>
                </a:solidFill>
                <a:latin typeface="Segoe Print" panose="02000600000000000000" pitchFamily="2" charset="0"/>
              </a:rPr>
              <a:t>Clarification:</a:t>
            </a:r>
          </a:p>
          <a:p>
            <a:pPr marL="0" indent="0" algn="just">
              <a:buNone/>
            </a:pPr>
            <a:r>
              <a:rPr lang="en-GB" sz="2000" b="1" dirty="0">
                <a:solidFill>
                  <a:schemeClr val="bg1"/>
                </a:solidFill>
                <a:latin typeface="DINOT-Bold" panose="02000503030000020004"/>
              </a:rPr>
              <a:t>For Vertical Jumps: the number of athletes remaining in the competition is determined at the time the bar is raised to a new height.</a:t>
            </a:r>
          </a:p>
          <a:p>
            <a:pPr marL="0" indent="0" algn="just">
              <a:buNone/>
            </a:pPr>
            <a:endParaRPr lang="en-GB" sz="2000" b="1" dirty="0">
              <a:solidFill>
                <a:schemeClr val="bg1"/>
              </a:solidFill>
              <a:latin typeface="DINOT-Bold" panose="02000503030000020004"/>
            </a:endParaRPr>
          </a:p>
          <a:p>
            <a:pPr marL="0" indent="0" algn="just">
              <a:buNone/>
            </a:pPr>
            <a:r>
              <a:rPr lang="en-GB" sz="2000" b="1" dirty="0">
                <a:solidFill>
                  <a:schemeClr val="bg1"/>
                </a:solidFill>
                <a:latin typeface="DINOT-Bold" panose="02000503030000020004"/>
              </a:rPr>
              <a:t>Consecutive trial time applied regardless of:</a:t>
            </a:r>
          </a:p>
          <a:p>
            <a:pPr algn="just"/>
            <a:r>
              <a:rPr lang="en-GB" sz="2000" b="1" dirty="0">
                <a:solidFill>
                  <a:schemeClr val="bg1"/>
                </a:solidFill>
                <a:latin typeface="DINOT-Bold" panose="02000503030000020004"/>
              </a:rPr>
              <a:t>it being in same round for replacement trial</a:t>
            </a:r>
          </a:p>
          <a:p>
            <a:pPr algn="just"/>
            <a:r>
              <a:rPr lang="en-GB" sz="2000" b="1" dirty="0">
                <a:solidFill>
                  <a:schemeClr val="bg1"/>
                </a:solidFill>
                <a:latin typeface="DINOT-Bold" panose="02000503030000020004"/>
              </a:rPr>
              <a:t>at the  same height or consecutive heights in VJ</a:t>
            </a:r>
          </a:p>
          <a:p>
            <a:pPr algn="just"/>
            <a:r>
              <a:rPr lang="en-GB" sz="2000" b="1" dirty="0">
                <a:solidFill>
                  <a:schemeClr val="bg1"/>
                </a:solidFill>
                <a:latin typeface="DINOT-Bold" panose="02000503030000020004"/>
              </a:rPr>
              <a:t>when order changed at end of round of trials</a:t>
            </a:r>
          </a:p>
          <a:p>
            <a:pPr marL="0" indent="0" algn="just">
              <a:buNone/>
            </a:pPr>
            <a:endParaRPr lang="en-GB" sz="2000" b="1" dirty="0">
              <a:solidFill>
                <a:schemeClr val="bg1"/>
              </a:solidFill>
              <a:latin typeface="DINOT-Bold" panose="02000503030000020004"/>
            </a:endParaRPr>
          </a:p>
          <a:p>
            <a:pPr marL="0" indent="0" algn="just">
              <a:buNone/>
            </a:pPr>
            <a:r>
              <a:rPr lang="en-GB" sz="2000" b="1" dirty="0">
                <a:solidFill>
                  <a:schemeClr val="bg1"/>
                </a:solidFill>
                <a:latin typeface="DINOT-Bold" panose="02000503030000020004"/>
              </a:rPr>
              <a:t>The longer of the time is always applied, i.e.</a:t>
            </a:r>
          </a:p>
          <a:p>
            <a:pPr algn="just"/>
            <a:r>
              <a:rPr lang="en-GB" sz="2000" b="1" dirty="0">
                <a:solidFill>
                  <a:schemeClr val="bg1"/>
                </a:solidFill>
                <a:latin typeface="DINOT-Bold" panose="02000503030000020004"/>
              </a:rPr>
              <a:t>consecutive &gt; no. athletes remaining = use consecutive</a:t>
            </a:r>
          </a:p>
          <a:p>
            <a:pPr algn="just"/>
            <a:r>
              <a:rPr lang="en-GB" sz="2000" b="1" dirty="0">
                <a:solidFill>
                  <a:schemeClr val="bg1"/>
                </a:solidFill>
                <a:latin typeface="DINOT-Bold" panose="02000503030000020004"/>
              </a:rPr>
              <a:t>no. athletes remaining &gt; consecutive = use no. athletes remaining</a:t>
            </a:r>
          </a:p>
        </p:txBody>
      </p:sp>
      <p:sp>
        <p:nvSpPr>
          <p:cNvPr id="8" name="Title 1">
            <a:extLst>
              <a:ext uri="{FF2B5EF4-FFF2-40B4-BE49-F238E27FC236}">
                <a16:creationId xmlns:a16="http://schemas.microsoft.com/office/drawing/2014/main" id="{FFC412EF-6B11-D9C3-CA78-ED954CE0D9CB}"/>
              </a:ext>
            </a:extLst>
          </p:cNvPr>
          <p:cNvSpPr txBox="1">
            <a:spLocks/>
          </p:cNvSpPr>
          <p:nvPr/>
        </p:nvSpPr>
        <p:spPr>
          <a:xfrm>
            <a:off x="0" y="6239246"/>
            <a:ext cx="2467992" cy="618754"/>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08000"/>
            <a:r>
              <a:rPr lang="en-GB" sz="1600" b="1" dirty="0">
                <a:latin typeface="Segoe Print" panose="02000600000000000000" pitchFamily="2" charset="0"/>
              </a:rPr>
              <a:t>Part III - Field</a:t>
            </a:r>
          </a:p>
        </p:txBody>
      </p:sp>
    </p:spTree>
    <p:extLst>
      <p:ext uri="{BB962C8B-B14F-4D97-AF65-F5344CB8AC3E}">
        <p14:creationId xmlns:p14="http://schemas.microsoft.com/office/powerpoint/2010/main" val="383129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4915D1-A80B-4309-A93C-4C04B199B42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43151" y="2183907"/>
            <a:ext cx="7413863" cy="3542190"/>
          </a:xfrm>
          <a:prstGeom prst="rect">
            <a:avLst/>
          </a:prstGeom>
        </p:spPr>
      </p:pic>
      <p:sp>
        <p:nvSpPr>
          <p:cNvPr id="5" name="Title 4">
            <a:extLst>
              <a:ext uri="{FF2B5EF4-FFF2-40B4-BE49-F238E27FC236}">
                <a16:creationId xmlns:a16="http://schemas.microsoft.com/office/drawing/2014/main" id="{D10885FF-3524-4F6D-838F-030CF3C23D08}"/>
              </a:ext>
            </a:extLst>
          </p:cNvPr>
          <p:cNvSpPr>
            <a:spLocks noGrp="1"/>
          </p:cNvSpPr>
          <p:nvPr>
            <p:ph type="title"/>
          </p:nvPr>
        </p:nvSpPr>
        <p:spPr/>
        <p:txBody>
          <a:bodyPr/>
          <a:lstStyle/>
          <a:p>
            <a:r>
              <a:rPr lang="en-GB" sz="3200" dirty="0"/>
              <a:t>TR28.1 – Pole Vault: Movement of the Crossbar</a:t>
            </a:r>
          </a:p>
        </p:txBody>
      </p:sp>
      <p:sp>
        <p:nvSpPr>
          <p:cNvPr id="10" name="Content Placeholder 2">
            <a:extLst>
              <a:ext uri="{FF2B5EF4-FFF2-40B4-BE49-F238E27FC236}">
                <a16:creationId xmlns:a16="http://schemas.microsoft.com/office/drawing/2014/main" id="{CFC4CF22-4E3E-408C-B931-A03FB676C1B2}"/>
              </a:ext>
            </a:extLst>
          </p:cNvPr>
          <p:cNvSpPr>
            <a:spLocks noGrp="1"/>
          </p:cNvSpPr>
          <p:nvPr>
            <p:ph idx="1"/>
          </p:nvPr>
        </p:nvSpPr>
        <p:spPr>
          <a:xfrm>
            <a:off x="572610" y="3078496"/>
            <a:ext cx="8229600" cy="1264550"/>
          </a:xfrm>
          <a:solidFill>
            <a:srgbClr val="E30D4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spAutoFit/>
          </a:bodyPr>
          <a:lstStyle/>
          <a:p>
            <a:pPr marL="0" indent="0" algn="just">
              <a:buNone/>
            </a:pPr>
            <a:r>
              <a:rPr lang="en-GB" sz="2400" b="1" i="1" dirty="0">
                <a:solidFill>
                  <a:schemeClr val="bg1"/>
                </a:solidFill>
                <a:latin typeface="Segoe Print" panose="02000600000000000000" pitchFamily="2" charset="0"/>
              </a:rPr>
              <a:t>Clarification:</a:t>
            </a:r>
          </a:p>
          <a:p>
            <a:pPr marL="0" indent="0" algn="just">
              <a:buNone/>
            </a:pPr>
            <a:r>
              <a:rPr lang="en-GB" sz="2000" b="1" dirty="0">
                <a:solidFill>
                  <a:schemeClr val="bg1"/>
                </a:solidFill>
                <a:latin typeface="DINOT-Bold" panose="02000503030000020004"/>
              </a:rPr>
              <a:t>Pole Vault - Once the time for the trial has started, no further change in the position of the crossbar is allowed</a:t>
            </a:r>
          </a:p>
        </p:txBody>
      </p:sp>
      <p:sp>
        <p:nvSpPr>
          <p:cNvPr id="8" name="Title 1">
            <a:extLst>
              <a:ext uri="{FF2B5EF4-FFF2-40B4-BE49-F238E27FC236}">
                <a16:creationId xmlns:a16="http://schemas.microsoft.com/office/drawing/2014/main" id="{5C950C50-4A5C-12F6-CB25-AFE40481A415}"/>
              </a:ext>
            </a:extLst>
          </p:cNvPr>
          <p:cNvSpPr txBox="1">
            <a:spLocks/>
          </p:cNvSpPr>
          <p:nvPr/>
        </p:nvSpPr>
        <p:spPr>
          <a:xfrm>
            <a:off x="0" y="6239246"/>
            <a:ext cx="2467992" cy="618754"/>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08000"/>
            <a:r>
              <a:rPr lang="en-GB" sz="1600" b="1" dirty="0">
                <a:latin typeface="Segoe Print" panose="02000600000000000000" pitchFamily="2" charset="0"/>
              </a:rPr>
              <a:t>Part III - Field</a:t>
            </a:r>
          </a:p>
        </p:txBody>
      </p:sp>
    </p:spTree>
    <p:extLst>
      <p:ext uri="{BB962C8B-B14F-4D97-AF65-F5344CB8AC3E}">
        <p14:creationId xmlns:p14="http://schemas.microsoft.com/office/powerpoint/2010/main" val="60631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75CC0-FAB1-8E39-1BB3-4286E031DEA7}"/>
              </a:ext>
            </a:extLst>
          </p:cNvPr>
          <p:cNvSpPr>
            <a:spLocks noGrp="1"/>
          </p:cNvSpPr>
          <p:nvPr>
            <p:ph type="title"/>
          </p:nvPr>
        </p:nvSpPr>
        <p:spPr/>
        <p:txBody>
          <a:bodyPr/>
          <a:lstStyle/>
          <a:p>
            <a:r>
              <a:rPr lang="en-GB" sz="3200" dirty="0"/>
              <a:t>TR28.11 – Use of Other Athletes’ Vaulting Poles</a:t>
            </a:r>
          </a:p>
        </p:txBody>
      </p:sp>
      <p:pic>
        <p:nvPicPr>
          <p:cNvPr id="5" name="Picture 4">
            <a:extLst>
              <a:ext uri="{FF2B5EF4-FFF2-40B4-BE49-F238E27FC236}">
                <a16:creationId xmlns:a16="http://schemas.microsoft.com/office/drawing/2014/main" id="{0EA67FF4-AB89-1DD8-6203-527225F5DF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67" y="1599620"/>
            <a:ext cx="8860665" cy="4241260"/>
          </a:xfrm>
          <a:prstGeom prst="rect">
            <a:avLst/>
          </a:prstGeom>
        </p:spPr>
      </p:pic>
      <p:sp>
        <p:nvSpPr>
          <p:cNvPr id="6" name="Content Placeholder 2">
            <a:extLst>
              <a:ext uri="{FF2B5EF4-FFF2-40B4-BE49-F238E27FC236}">
                <a16:creationId xmlns:a16="http://schemas.microsoft.com/office/drawing/2014/main" id="{73947BBF-D61D-723C-0827-531F1F0B2B81}"/>
              </a:ext>
            </a:extLst>
          </p:cNvPr>
          <p:cNvSpPr>
            <a:spLocks noGrp="1"/>
          </p:cNvSpPr>
          <p:nvPr>
            <p:ph idx="1"/>
          </p:nvPr>
        </p:nvSpPr>
        <p:spPr>
          <a:xfrm>
            <a:off x="572610" y="1878318"/>
            <a:ext cx="8229600" cy="2581833"/>
          </a:xfrm>
          <a:solidFill>
            <a:srgbClr val="E30D4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spAutoFit/>
          </a:bodyPr>
          <a:lstStyle/>
          <a:p>
            <a:pPr marL="0" indent="0" algn="just">
              <a:buNone/>
            </a:pPr>
            <a:r>
              <a:rPr lang="en-GB" sz="2400" b="1" i="1" dirty="0">
                <a:solidFill>
                  <a:schemeClr val="bg1"/>
                </a:solidFill>
                <a:latin typeface="Segoe Print" panose="02000600000000000000" pitchFamily="2" charset="0"/>
              </a:rPr>
              <a:t>Clarification:</a:t>
            </a:r>
          </a:p>
          <a:p>
            <a:pPr marL="0" indent="0" algn="just">
              <a:buNone/>
            </a:pPr>
            <a:r>
              <a:rPr lang="en-GB" sz="2000" b="1" dirty="0">
                <a:solidFill>
                  <a:schemeClr val="bg1"/>
                </a:solidFill>
                <a:latin typeface="DINOT-Bold" panose="02000503030000020004"/>
              </a:rPr>
              <a:t>If an athlete attempts to use another athlete’s pole without permission:</a:t>
            </a:r>
          </a:p>
          <a:p>
            <a:pPr algn="just"/>
            <a:r>
              <a:rPr lang="en-GB" sz="2000" b="1" dirty="0">
                <a:solidFill>
                  <a:schemeClr val="bg1"/>
                </a:solidFill>
                <a:latin typeface="DINOT-Bold" panose="02000503030000020004"/>
              </a:rPr>
              <a:t>If the judge notices before the attempt and points it out to the athlete</a:t>
            </a:r>
          </a:p>
          <a:p>
            <a:pPr lvl="1" algn="just"/>
            <a:r>
              <a:rPr lang="en-GB" sz="1600" b="1" dirty="0">
                <a:solidFill>
                  <a:schemeClr val="bg1"/>
                </a:solidFill>
              </a:rPr>
              <a:t>Trial is valid if the athlete complies, providing no other rules are broken</a:t>
            </a:r>
          </a:p>
          <a:p>
            <a:pPr lvl="1" algn="just"/>
            <a:r>
              <a:rPr lang="en-GB" sz="1600" b="1" dirty="0">
                <a:solidFill>
                  <a:schemeClr val="bg1"/>
                </a:solidFill>
              </a:rPr>
              <a:t>Trial is a failure If the athlete fails to comply</a:t>
            </a:r>
          </a:p>
          <a:p>
            <a:pPr algn="just"/>
            <a:r>
              <a:rPr lang="en-GB" sz="2000" b="1" dirty="0">
                <a:solidFill>
                  <a:schemeClr val="bg1"/>
                </a:solidFill>
              </a:rPr>
              <a:t>If it is not noticed until after the attempt</a:t>
            </a:r>
          </a:p>
          <a:p>
            <a:pPr lvl="1" algn="just"/>
            <a:r>
              <a:rPr lang="en-GB" sz="1600" b="1" dirty="0">
                <a:solidFill>
                  <a:schemeClr val="bg1"/>
                </a:solidFill>
              </a:rPr>
              <a:t>Trial is a failure</a:t>
            </a:r>
          </a:p>
        </p:txBody>
      </p:sp>
      <p:sp>
        <p:nvSpPr>
          <p:cNvPr id="8" name="Title 1">
            <a:extLst>
              <a:ext uri="{FF2B5EF4-FFF2-40B4-BE49-F238E27FC236}">
                <a16:creationId xmlns:a16="http://schemas.microsoft.com/office/drawing/2014/main" id="{2E021FE2-9261-36C4-4E9E-8CAF1AB5FD18}"/>
              </a:ext>
            </a:extLst>
          </p:cNvPr>
          <p:cNvSpPr txBox="1">
            <a:spLocks/>
          </p:cNvSpPr>
          <p:nvPr/>
        </p:nvSpPr>
        <p:spPr>
          <a:xfrm>
            <a:off x="0" y="6239246"/>
            <a:ext cx="2467992" cy="618754"/>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08000"/>
            <a:r>
              <a:rPr lang="en-GB" sz="1600" b="1" dirty="0">
                <a:latin typeface="Segoe Print" panose="02000600000000000000" pitchFamily="2" charset="0"/>
              </a:rPr>
              <a:t>Part III - Field</a:t>
            </a:r>
          </a:p>
        </p:txBody>
      </p:sp>
    </p:spTree>
    <p:extLst>
      <p:ext uri="{BB962C8B-B14F-4D97-AF65-F5344CB8AC3E}">
        <p14:creationId xmlns:p14="http://schemas.microsoft.com/office/powerpoint/2010/main" val="268210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703B2-A760-261C-4B81-431153496243}"/>
              </a:ext>
            </a:extLst>
          </p:cNvPr>
          <p:cNvSpPr>
            <a:spLocks noGrp="1"/>
          </p:cNvSpPr>
          <p:nvPr>
            <p:ph type="title"/>
          </p:nvPr>
        </p:nvSpPr>
        <p:spPr/>
        <p:txBody>
          <a:bodyPr/>
          <a:lstStyle/>
          <a:p>
            <a:r>
              <a:rPr lang="en-GB" altLang="en-US" sz="3200" dirty="0"/>
              <a:t>How are World Athletics Rule changes made?</a:t>
            </a:r>
            <a:endParaRPr lang="en-GB" sz="3200" dirty="0"/>
          </a:p>
        </p:txBody>
      </p:sp>
      <p:sp>
        <p:nvSpPr>
          <p:cNvPr id="3" name="Content Placeholder 2">
            <a:extLst>
              <a:ext uri="{FF2B5EF4-FFF2-40B4-BE49-F238E27FC236}">
                <a16:creationId xmlns:a16="http://schemas.microsoft.com/office/drawing/2014/main" id="{1A5CC5B5-6533-CA80-E22C-5E5FA880971A}"/>
              </a:ext>
            </a:extLst>
          </p:cNvPr>
          <p:cNvSpPr>
            <a:spLocks noGrp="1"/>
          </p:cNvSpPr>
          <p:nvPr>
            <p:ph idx="1"/>
          </p:nvPr>
        </p:nvSpPr>
        <p:spPr/>
        <p:txBody>
          <a:bodyPr/>
          <a:lstStyle/>
          <a:p>
            <a:r>
              <a:rPr lang="en-GB" sz="2000" dirty="0"/>
              <a:t>The World Athletics Council is responsible for reviewing rule change proposals from member federations.</a:t>
            </a:r>
          </a:p>
          <a:p>
            <a:endParaRPr lang="en-GB" sz="2000" dirty="0"/>
          </a:p>
          <a:p>
            <a:r>
              <a:rPr lang="en-GB" sz="2000" dirty="0"/>
              <a:t>Changes can be described as being in one of several “groups”:</a:t>
            </a:r>
          </a:p>
          <a:p>
            <a:pPr lvl="1"/>
            <a:r>
              <a:rPr lang="en-GB" sz="1600" dirty="0"/>
              <a:t>wording changes due to the concept of </a:t>
            </a:r>
            <a:r>
              <a:rPr lang="en-GB" sz="1600" b="1" u="sng" dirty="0">
                <a:solidFill>
                  <a:srgbClr val="E30D40"/>
                </a:solidFill>
              </a:rPr>
              <a:t>World Rankings Competitions</a:t>
            </a:r>
          </a:p>
          <a:p>
            <a:pPr lvl="1"/>
            <a:r>
              <a:rPr lang="en-GB" sz="1600" dirty="0"/>
              <a:t>conversion of all generic textual references to gender so that all such references are </a:t>
            </a:r>
            <a:r>
              <a:rPr lang="en-GB" sz="1600" b="1" u="sng" dirty="0">
                <a:solidFill>
                  <a:srgbClr val="E30D40"/>
                </a:solidFill>
              </a:rPr>
              <a:t>gender neutral</a:t>
            </a:r>
          </a:p>
          <a:p>
            <a:pPr lvl="1"/>
            <a:r>
              <a:rPr lang="en-GB" sz="1600" dirty="0"/>
              <a:t>new terminology such as </a:t>
            </a:r>
            <a:r>
              <a:rPr lang="en-GB" sz="1600" b="1" u="sng" dirty="0">
                <a:solidFill>
                  <a:srgbClr val="E30D40"/>
                </a:solidFill>
              </a:rPr>
              <a:t>Short Track </a:t>
            </a:r>
            <a:r>
              <a:rPr lang="en-GB" sz="1600" dirty="0"/>
              <a:t>and </a:t>
            </a:r>
            <a:r>
              <a:rPr lang="en-GB" sz="1600" b="1" u="sng" dirty="0">
                <a:solidFill>
                  <a:srgbClr val="E30D40"/>
                </a:solidFill>
              </a:rPr>
              <a:t>World Athletics Referee</a:t>
            </a:r>
          </a:p>
          <a:p>
            <a:pPr lvl="1"/>
            <a:r>
              <a:rPr lang="en-GB" sz="1600" dirty="0"/>
              <a:t>standard </a:t>
            </a:r>
            <a:r>
              <a:rPr lang="en-GB" sz="1600" b="1" u="sng" dirty="0">
                <a:solidFill>
                  <a:srgbClr val="E30D40"/>
                </a:solidFill>
              </a:rPr>
              <a:t>editorial changes </a:t>
            </a:r>
            <a:r>
              <a:rPr lang="en-GB" sz="1600" dirty="0"/>
              <a:t>to correct grammar, punctuation and mistakes in rule references from one rule to another</a:t>
            </a:r>
          </a:p>
          <a:p>
            <a:pPr lvl="1"/>
            <a:r>
              <a:rPr lang="en-GB" sz="1600" dirty="0"/>
              <a:t>some </a:t>
            </a:r>
            <a:r>
              <a:rPr lang="en-GB" sz="1600" b="1" u="sng" dirty="0">
                <a:solidFill>
                  <a:srgbClr val="E30D40"/>
                </a:solidFill>
              </a:rPr>
              <a:t>standardisation of wording </a:t>
            </a:r>
            <a:r>
              <a:rPr lang="en-GB" sz="1600" dirty="0"/>
              <a:t>such as Qualification (instead of Qualifying)</a:t>
            </a:r>
          </a:p>
          <a:p>
            <a:pPr lvl="1"/>
            <a:r>
              <a:rPr lang="en-GB" sz="1600" dirty="0"/>
              <a:t>several </a:t>
            </a:r>
            <a:r>
              <a:rPr lang="en-GB" sz="1600" b="1" u="sng" dirty="0">
                <a:solidFill>
                  <a:srgbClr val="E30D40"/>
                </a:solidFill>
              </a:rPr>
              <a:t>substantive rule changes </a:t>
            </a:r>
            <a:r>
              <a:rPr lang="en-GB" sz="1600" dirty="0"/>
              <a:t>that are explained on the following slides</a:t>
            </a:r>
          </a:p>
        </p:txBody>
      </p:sp>
    </p:spTree>
    <p:extLst>
      <p:ext uri="{BB962C8B-B14F-4D97-AF65-F5344CB8AC3E}">
        <p14:creationId xmlns:p14="http://schemas.microsoft.com/office/powerpoint/2010/main" val="187809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560F2-4163-C33E-427D-F60B677E435F}"/>
              </a:ext>
            </a:extLst>
          </p:cNvPr>
          <p:cNvSpPr>
            <a:spLocks noGrp="1"/>
          </p:cNvSpPr>
          <p:nvPr>
            <p:ph type="title"/>
          </p:nvPr>
        </p:nvSpPr>
        <p:spPr/>
        <p:txBody>
          <a:bodyPr/>
          <a:lstStyle/>
          <a:p>
            <a:r>
              <a:rPr lang="en-GB" dirty="0"/>
              <a:t>TR29.5 – Construction of Take-Off Boards</a:t>
            </a:r>
          </a:p>
        </p:txBody>
      </p:sp>
      <p:pic>
        <p:nvPicPr>
          <p:cNvPr id="5" name="Picture 4">
            <a:extLst>
              <a:ext uri="{FF2B5EF4-FFF2-40B4-BE49-F238E27FC236}">
                <a16:creationId xmlns:a16="http://schemas.microsoft.com/office/drawing/2014/main" id="{35E61152-BF4D-2E10-540C-07722DEC4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77" y="1644010"/>
            <a:ext cx="8628845" cy="4143983"/>
          </a:xfrm>
          <a:prstGeom prst="rect">
            <a:avLst/>
          </a:prstGeom>
        </p:spPr>
      </p:pic>
      <p:sp>
        <p:nvSpPr>
          <p:cNvPr id="7" name="Title 1">
            <a:extLst>
              <a:ext uri="{FF2B5EF4-FFF2-40B4-BE49-F238E27FC236}">
                <a16:creationId xmlns:a16="http://schemas.microsoft.com/office/drawing/2014/main" id="{60C2EEFC-ACB3-0ED0-EFC1-C60BDADB5A31}"/>
              </a:ext>
            </a:extLst>
          </p:cNvPr>
          <p:cNvSpPr txBox="1">
            <a:spLocks/>
          </p:cNvSpPr>
          <p:nvPr/>
        </p:nvSpPr>
        <p:spPr>
          <a:xfrm>
            <a:off x="0" y="6239246"/>
            <a:ext cx="2467992" cy="618754"/>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08000"/>
            <a:r>
              <a:rPr lang="en-GB" sz="1600" b="1" dirty="0">
                <a:latin typeface="Segoe Print" panose="02000600000000000000" pitchFamily="2" charset="0"/>
              </a:rPr>
              <a:t>Part III - Field</a:t>
            </a:r>
          </a:p>
        </p:txBody>
      </p:sp>
      <p:sp>
        <p:nvSpPr>
          <p:cNvPr id="8" name="Content Placeholder 2">
            <a:extLst>
              <a:ext uri="{FF2B5EF4-FFF2-40B4-BE49-F238E27FC236}">
                <a16:creationId xmlns:a16="http://schemas.microsoft.com/office/drawing/2014/main" id="{86620BC5-0FE6-F64A-4B50-C149185A66C4}"/>
              </a:ext>
            </a:extLst>
          </p:cNvPr>
          <p:cNvSpPr>
            <a:spLocks noGrp="1"/>
          </p:cNvSpPr>
          <p:nvPr>
            <p:ph idx="1"/>
          </p:nvPr>
        </p:nvSpPr>
        <p:spPr>
          <a:xfrm>
            <a:off x="457199" y="2396615"/>
            <a:ext cx="8229600" cy="2064769"/>
          </a:xfrm>
          <a:solidFill>
            <a:srgbClr val="E30D4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spAutoFit/>
          </a:bodyPr>
          <a:lstStyle/>
          <a:p>
            <a:pPr marL="0" indent="0" algn="just">
              <a:buNone/>
            </a:pPr>
            <a:r>
              <a:rPr lang="en-GB" sz="2400" b="1" i="1" dirty="0">
                <a:solidFill>
                  <a:schemeClr val="bg1"/>
                </a:solidFill>
                <a:latin typeface="Segoe Print" panose="02000600000000000000" pitchFamily="2" charset="0"/>
              </a:rPr>
              <a:t>Rule Addition:</a:t>
            </a:r>
          </a:p>
          <a:p>
            <a:pPr marL="0" indent="0" algn="just">
              <a:buNone/>
            </a:pPr>
            <a:r>
              <a:rPr lang="en-GB" sz="2000" b="1" dirty="0">
                <a:solidFill>
                  <a:schemeClr val="bg1"/>
                </a:solidFill>
                <a:latin typeface="DINOT-Bold" panose="02000503030000020004"/>
              </a:rPr>
              <a:t>Take-off boards can now be made from a single board 0.3m wide.</a:t>
            </a:r>
          </a:p>
          <a:p>
            <a:pPr algn="just"/>
            <a:r>
              <a:rPr lang="en-GB" sz="2000" b="1" dirty="0">
                <a:solidFill>
                  <a:schemeClr val="bg1"/>
                </a:solidFill>
                <a:latin typeface="DINOT-Bold" panose="02000503030000020004"/>
              </a:rPr>
              <a:t>0.2m white section</a:t>
            </a:r>
          </a:p>
          <a:p>
            <a:pPr algn="just"/>
            <a:r>
              <a:rPr lang="en-GB" sz="2000" b="1" dirty="0">
                <a:solidFill>
                  <a:schemeClr val="bg1"/>
                </a:solidFill>
                <a:latin typeface="DINOT-Bold" panose="02000503030000020004"/>
              </a:rPr>
              <a:t>0.1m contrasting colour section</a:t>
            </a:r>
          </a:p>
          <a:p>
            <a:pPr marL="0" indent="0" algn="just">
              <a:buNone/>
            </a:pPr>
            <a:r>
              <a:rPr lang="en-GB" sz="2000" b="1" dirty="0">
                <a:solidFill>
                  <a:schemeClr val="bg1"/>
                </a:solidFill>
                <a:latin typeface="DINOT-Bold" panose="02000503030000020004"/>
              </a:rPr>
              <a:t>i.e. take-off board and blanking board can now be one piece</a:t>
            </a:r>
          </a:p>
        </p:txBody>
      </p:sp>
    </p:spTree>
    <p:extLst>
      <p:ext uri="{BB962C8B-B14F-4D97-AF65-F5344CB8AC3E}">
        <p14:creationId xmlns:p14="http://schemas.microsoft.com/office/powerpoint/2010/main" val="30387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0D6B94-7288-41D8-8CCA-582F34888A3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36181" y="2017336"/>
            <a:ext cx="7471639" cy="3556923"/>
          </a:xfrm>
          <a:prstGeom prst="rect">
            <a:avLst/>
          </a:prstGeom>
        </p:spPr>
      </p:pic>
      <p:sp>
        <p:nvSpPr>
          <p:cNvPr id="11" name="Title 10">
            <a:extLst>
              <a:ext uri="{FF2B5EF4-FFF2-40B4-BE49-F238E27FC236}">
                <a16:creationId xmlns:a16="http://schemas.microsoft.com/office/drawing/2014/main" id="{CA4A0BEA-1231-F4A8-4C07-535501FA409D}"/>
              </a:ext>
            </a:extLst>
          </p:cNvPr>
          <p:cNvSpPr>
            <a:spLocks noGrp="1"/>
          </p:cNvSpPr>
          <p:nvPr>
            <p:ph type="title"/>
          </p:nvPr>
        </p:nvSpPr>
        <p:spPr>
          <a:xfrm>
            <a:off x="374650" y="731838"/>
            <a:ext cx="8229600" cy="1143000"/>
          </a:xfrm>
        </p:spPr>
        <p:txBody>
          <a:bodyPr/>
          <a:lstStyle/>
          <a:p>
            <a:r>
              <a:rPr lang="en-GB" dirty="0"/>
              <a:t>TR29.19 – Absence During Competition</a:t>
            </a:r>
          </a:p>
        </p:txBody>
      </p:sp>
      <p:sp>
        <p:nvSpPr>
          <p:cNvPr id="4" name="Title 1">
            <a:extLst>
              <a:ext uri="{FF2B5EF4-FFF2-40B4-BE49-F238E27FC236}">
                <a16:creationId xmlns:a16="http://schemas.microsoft.com/office/drawing/2014/main" id="{FDE4E01C-BAB1-B502-3029-9C04B47BCDD7}"/>
              </a:ext>
            </a:extLst>
          </p:cNvPr>
          <p:cNvSpPr txBox="1">
            <a:spLocks/>
          </p:cNvSpPr>
          <p:nvPr/>
        </p:nvSpPr>
        <p:spPr>
          <a:xfrm>
            <a:off x="0" y="6239246"/>
            <a:ext cx="2467992" cy="618754"/>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08000"/>
            <a:r>
              <a:rPr lang="en-GB" sz="1600" b="1" dirty="0">
                <a:latin typeface="Segoe Print" panose="02000600000000000000" pitchFamily="2" charset="0"/>
              </a:rPr>
              <a:t>Part III - Field</a:t>
            </a:r>
          </a:p>
        </p:txBody>
      </p:sp>
      <p:sp>
        <p:nvSpPr>
          <p:cNvPr id="5" name="Content Placeholder 2">
            <a:extLst>
              <a:ext uri="{FF2B5EF4-FFF2-40B4-BE49-F238E27FC236}">
                <a16:creationId xmlns:a16="http://schemas.microsoft.com/office/drawing/2014/main" id="{02741236-04D0-0FF2-D679-DD6914BE954E}"/>
              </a:ext>
            </a:extLst>
          </p:cNvPr>
          <p:cNvSpPr>
            <a:spLocks noGrp="1"/>
          </p:cNvSpPr>
          <p:nvPr>
            <p:ph idx="1"/>
          </p:nvPr>
        </p:nvSpPr>
        <p:spPr>
          <a:xfrm>
            <a:off x="457200" y="2177545"/>
            <a:ext cx="8229600" cy="2310990"/>
          </a:xfrm>
          <a:solidFill>
            <a:srgbClr val="E30D4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spAutoFit/>
          </a:bodyPr>
          <a:lstStyle/>
          <a:p>
            <a:pPr marL="0" indent="0" algn="just">
              <a:buNone/>
            </a:pPr>
            <a:r>
              <a:rPr lang="en-GB" sz="2400" b="1" i="1" dirty="0">
                <a:solidFill>
                  <a:schemeClr val="bg1"/>
                </a:solidFill>
                <a:latin typeface="Segoe Print" panose="02000600000000000000" pitchFamily="2" charset="0"/>
              </a:rPr>
              <a:t>Clarification:</a:t>
            </a:r>
          </a:p>
          <a:p>
            <a:pPr marL="0" indent="0" algn="just">
              <a:buNone/>
            </a:pPr>
            <a:r>
              <a:rPr lang="en-GB" sz="2000" b="1" dirty="0">
                <a:solidFill>
                  <a:schemeClr val="bg1"/>
                </a:solidFill>
                <a:latin typeface="DINOT-Bold" panose="02000503030000020004"/>
              </a:rPr>
              <a:t>If an athlete leaves the competition area without permission, they should be warned for the first offence and disqualified for subsequent offences.</a:t>
            </a:r>
          </a:p>
          <a:p>
            <a:pPr marL="0" indent="0" algn="just">
              <a:buNone/>
            </a:pPr>
            <a:endParaRPr lang="en-GB" sz="2000" b="1" dirty="0">
              <a:solidFill>
                <a:schemeClr val="bg1"/>
              </a:solidFill>
              <a:latin typeface="DINOT-Bold" panose="02000503030000020004"/>
            </a:endParaRPr>
          </a:p>
          <a:p>
            <a:pPr marL="0" indent="0" algn="just">
              <a:buNone/>
            </a:pPr>
            <a:r>
              <a:rPr lang="en-GB" sz="2000" b="1" dirty="0">
                <a:solidFill>
                  <a:schemeClr val="bg1"/>
                </a:solidFill>
                <a:latin typeface="DINOT-Bold" panose="02000503030000020004"/>
              </a:rPr>
              <a:t>If an athlete is not present for a trial, it will be a failure once the time has elapsed.</a:t>
            </a:r>
          </a:p>
        </p:txBody>
      </p:sp>
    </p:spTree>
    <p:extLst>
      <p:ext uri="{BB962C8B-B14F-4D97-AF65-F5344CB8AC3E}">
        <p14:creationId xmlns:p14="http://schemas.microsoft.com/office/powerpoint/2010/main" val="16718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22B3C37-86E6-49CE-953E-6D0557BAFC7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16542" y="2228294"/>
            <a:ext cx="7680698" cy="3460035"/>
          </a:xfrm>
          <a:prstGeom prst="rect">
            <a:avLst/>
          </a:prstGeom>
        </p:spPr>
      </p:pic>
      <p:sp>
        <p:nvSpPr>
          <p:cNvPr id="2" name="Title 1">
            <a:extLst>
              <a:ext uri="{FF2B5EF4-FFF2-40B4-BE49-F238E27FC236}">
                <a16:creationId xmlns:a16="http://schemas.microsoft.com/office/drawing/2014/main" id="{CB71FD10-BF20-9EB2-18D8-EDC95FB36080}"/>
              </a:ext>
            </a:extLst>
          </p:cNvPr>
          <p:cNvSpPr>
            <a:spLocks noGrp="1"/>
          </p:cNvSpPr>
          <p:nvPr>
            <p:ph type="title"/>
          </p:nvPr>
        </p:nvSpPr>
        <p:spPr/>
        <p:txBody>
          <a:bodyPr/>
          <a:lstStyle/>
          <a:p>
            <a:r>
              <a:rPr lang="en-GB" sz="2800" dirty="0"/>
              <a:t>TR30.1.1 – Clarification: Take-off in Horizontal Jumps</a:t>
            </a:r>
          </a:p>
        </p:txBody>
      </p:sp>
      <p:sp>
        <p:nvSpPr>
          <p:cNvPr id="5" name="Title 1">
            <a:extLst>
              <a:ext uri="{FF2B5EF4-FFF2-40B4-BE49-F238E27FC236}">
                <a16:creationId xmlns:a16="http://schemas.microsoft.com/office/drawing/2014/main" id="{E2210E3E-BFE4-4973-1C00-6384B94460A6}"/>
              </a:ext>
            </a:extLst>
          </p:cNvPr>
          <p:cNvSpPr txBox="1">
            <a:spLocks/>
          </p:cNvSpPr>
          <p:nvPr/>
        </p:nvSpPr>
        <p:spPr>
          <a:xfrm>
            <a:off x="0" y="6239246"/>
            <a:ext cx="2467992" cy="618754"/>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08000"/>
            <a:r>
              <a:rPr lang="en-GB" sz="1600" b="1" dirty="0">
                <a:latin typeface="Segoe Print" panose="02000600000000000000" pitchFamily="2" charset="0"/>
              </a:rPr>
              <a:t>Part III - Field</a:t>
            </a:r>
          </a:p>
        </p:txBody>
      </p:sp>
      <p:sp>
        <p:nvSpPr>
          <p:cNvPr id="9" name="Content Placeholder 2">
            <a:extLst>
              <a:ext uri="{FF2B5EF4-FFF2-40B4-BE49-F238E27FC236}">
                <a16:creationId xmlns:a16="http://schemas.microsoft.com/office/drawing/2014/main" id="{CFC4CF22-4E3E-408C-B931-A03FB676C1B2}"/>
              </a:ext>
            </a:extLst>
          </p:cNvPr>
          <p:cNvSpPr>
            <a:spLocks noGrp="1"/>
          </p:cNvSpPr>
          <p:nvPr>
            <p:ph idx="1"/>
          </p:nvPr>
        </p:nvSpPr>
        <p:spPr>
          <a:xfrm>
            <a:off x="457200" y="1897417"/>
            <a:ext cx="8229600" cy="3480541"/>
          </a:xfrm>
          <a:solidFill>
            <a:srgbClr val="E30D4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spAutoFit/>
          </a:bodyPr>
          <a:lstStyle/>
          <a:p>
            <a:pPr marL="0" indent="0" algn="just">
              <a:buNone/>
            </a:pPr>
            <a:r>
              <a:rPr lang="en-GB" sz="2400" b="1" i="1" dirty="0">
                <a:solidFill>
                  <a:schemeClr val="bg1"/>
                </a:solidFill>
                <a:latin typeface="Segoe Print" panose="02000600000000000000" pitchFamily="2" charset="0"/>
              </a:rPr>
              <a:t>Clarification:</a:t>
            </a:r>
          </a:p>
          <a:p>
            <a:pPr marL="0" indent="0" algn="just">
              <a:buNone/>
            </a:pPr>
            <a:r>
              <a:rPr lang="en-GB" sz="2000" b="1" dirty="0">
                <a:solidFill>
                  <a:schemeClr val="bg1"/>
                </a:solidFill>
                <a:latin typeface="DINOT-Bold" panose="02000503030000020004"/>
              </a:rPr>
              <a:t>It will be a failure if:</a:t>
            </a:r>
          </a:p>
          <a:p>
            <a:pPr marL="0" indent="0" algn="just">
              <a:buNone/>
            </a:pPr>
            <a:r>
              <a:rPr lang="en-GB" sz="2000" b="1" dirty="0">
                <a:solidFill>
                  <a:schemeClr val="bg1"/>
                </a:solidFill>
                <a:latin typeface="DINOT-Bold" panose="02000503030000020004"/>
              </a:rPr>
              <a:t>While taking off, prior to the instant they cease contact with the take-off board, break the vertical plane of the take-off line with any front part of foot / shoe. </a:t>
            </a:r>
          </a:p>
          <a:p>
            <a:pPr marL="0" indent="0" algn="just">
              <a:buNone/>
            </a:pPr>
            <a:endParaRPr lang="en-GB" sz="2000" b="1" dirty="0">
              <a:solidFill>
                <a:schemeClr val="bg1"/>
              </a:solidFill>
              <a:latin typeface="DINOT-Bold" panose="02000503030000020004"/>
            </a:endParaRPr>
          </a:p>
          <a:p>
            <a:pPr marL="0" indent="0" algn="just">
              <a:buNone/>
            </a:pPr>
            <a:r>
              <a:rPr lang="en-GB" sz="2000" b="1" dirty="0">
                <a:solidFill>
                  <a:schemeClr val="bg1"/>
                </a:solidFill>
                <a:latin typeface="DINOT-Bold" panose="02000503030000020004"/>
              </a:rPr>
              <a:t>It will not be a failure if:</a:t>
            </a:r>
          </a:p>
          <a:p>
            <a:pPr marL="0" indent="0" algn="just">
              <a:buNone/>
            </a:pPr>
            <a:r>
              <a:rPr lang="en-GB" sz="2000" b="1" dirty="0">
                <a:solidFill>
                  <a:schemeClr val="bg1"/>
                </a:solidFill>
                <a:latin typeface="DINOT-Bold" panose="02000503030000020004"/>
              </a:rPr>
              <a:t>The break of the plane is from a shoelace or something falling from an athlete's body (e.g. cap or jewellery)</a:t>
            </a:r>
          </a:p>
        </p:txBody>
      </p:sp>
    </p:spTree>
    <p:extLst>
      <p:ext uri="{BB962C8B-B14F-4D97-AF65-F5344CB8AC3E}">
        <p14:creationId xmlns:p14="http://schemas.microsoft.com/office/powerpoint/2010/main" val="158632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88D5A-401C-F643-1E00-B87D2FC67DD2}"/>
              </a:ext>
            </a:extLst>
          </p:cNvPr>
          <p:cNvSpPr>
            <a:spLocks noGrp="1"/>
          </p:cNvSpPr>
          <p:nvPr>
            <p:ph type="title"/>
          </p:nvPr>
        </p:nvSpPr>
        <p:spPr/>
        <p:txBody>
          <a:bodyPr/>
          <a:lstStyle/>
          <a:p>
            <a:r>
              <a:rPr lang="en-GB" dirty="0"/>
              <a:t>TR31.2</a:t>
            </a:r>
          </a:p>
        </p:txBody>
      </p:sp>
      <p:pic>
        <p:nvPicPr>
          <p:cNvPr id="5" name="Picture 4">
            <a:extLst>
              <a:ext uri="{FF2B5EF4-FFF2-40B4-BE49-F238E27FC236}">
                <a16:creationId xmlns:a16="http://schemas.microsoft.com/office/drawing/2014/main" id="{8987AD99-F087-0D6B-17AD-251D08D047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31" y="1678147"/>
            <a:ext cx="8937938" cy="4176409"/>
          </a:xfrm>
          <a:prstGeom prst="rect">
            <a:avLst/>
          </a:prstGeom>
        </p:spPr>
      </p:pic>
      <p:sp>
        <p:nvSpPr>
          <p:cNvPr id="8" name="Content Placeholder 2">
            <a:extLst>
              <a:ext uri="{FF2B5EF4-FFF2-40B4-BE49-F238E27FC236}">
                <a16:creationId xmlns:a16="http://schemas.microsoft.com/office/drawing/2014/main" id="{DA671FC5-48DF-8031-FF3F-AC5A379E9C97}"/>
              </a:ext>
            </a:extLst>
          </p:cNvPr>
          <p:cNvSpPr>
            <a:spLocks noGrp="1"/>
          </p:cNvSpPr>
          <p:nvPr>
            <p:ph idx="1"/>
          </p:nvPr>
        </p:nvSpPr>
        <p:spPr>
          <a:xfrm>
            <a:off x="457200" y="2950613"/>
            <a:ext cx="8229600" cy="956773"/>
          </a:xfrm>
          <a:solidFill>
            <a:srgbClr val="E30D4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spAutoFit/>
          </a:bodyPr>
          <a:lstStyle/>
          <a:p>
            <a:pPr marL="0" indent="0" algn="just">
              <a:buNone/>
            </a:pPr>
            <a:r>
              <a:rPr lang="en-GB" sz="2400" b="1" i="1" dirty="0">
                <a:solidFill>
                  <a:schemeClr val="bg1"/>
                </a:solidFill>
                <a:latin typeface="Segoe Print" panose="02000600000000000000" pitchFamily="2" charset="0"/>
              </a:rPr>
              <a:t>Clarification:</a:t>
            </a:r>
          </a:p>
          <a:p>
            <a:pPr marL="0" indent="0" algn="just">
              <a:buNone/>
            </a:pPr>
            <a:r>
              <a:rPr lang="en-GB" sz="2000" b="1" dirty="0">
                <a:solidFill>
                  <a:schemeClr val="bg1"/>
                </a:solidFill>
                <a:latin typeface="DINOT-Bold" panose="02000503030000020004"/>
              </a:rPr>
              <a:t>“Sleeping” leg part of the rule applies to all phases, not just the jump phase</a:t>
            </a:r>
          </a:p>
        </p:txBody>
      </p:sp>
      <p:sp>
        <p:nvSpPr>
          <p:cNvPr id="10" name="Title 1">
            <a:extLst>
              <a:ext uri="{FF2B5EF4-FFF2-40B4-BE49-F238E27FC236}">
                <a16:creationId xmlns:a16="http://schemas.microsoft.com/office/drawing/2014/main" id="{80A5C65A-9D89-99E8-3A96-D16D265B8022}"/>
              </a:ext>
            </a:extLst>
          </p:cNvPr>
          <p:cNvSpPr txBox="1">
            <a:spLocks/>
          </p:cNvSpPr>
          <p:nvPr/>
        </p:nvSpPr>
        <p:spPr>
          <a:xfrm>
            <a:off x="0" y="6239246"/>
            <a:ext cx="2467992" cy="618754"/>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08000"/>
            <a:r>
              <a:rPr lang="en-GB" sz="1600" b="1" dirty="0">
                <a:latin typeface="Segoe Print" panose="02000600000000000000" pitchFamily="2" charset="0"/>
              </a:rPr>
              <a:t>Part III - Field</a:t>
            </a:r>
          </a:p>
        </p:txBody>
      </p:sp>
    </p:spTree>
    <p:extLst>
      <p:ext uri="{BB962C8B-B14F-4D97-AF65-F5344CB8AC3E}">
        <p14:creationId xmlns:p14="http://schemas.microsoft.com/office/powerpoint/2010/main" val="25825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DC06B-E0EC-C28A-77A6-081050AF59EC}"/>
              </a:ext>
            </a:extLst>
          </p:cNvPr>
          <p:cNvSpPr>
            <a:spLocks noGrp="1"/>
          </p:cNvSpPr>
          <p:nvPr>
            <p:ph type="title"/>
          </p:nvPr>
        </p:nvSpPr>
        <p:spPr>
          <a:xfrm>
            <a:off x="374650" y="731838"/>
            <a:ext cx="8229600" cy="1143000"/>
          </a:xfrm>
        </p:spPr>
        <p:txBody>
          <a:bodyPr/>
          <a:lstStyle/>
          <a:p>
            <a:r>
              <a:rPr lang="en-GB" dirty="0"/>
              <a:t>TR32.3</a:t>
            </a:r>
          </a:p>
        </p:txBody>
      </p:sp>
      <p:pic>
        <p:nvPicPr>
          <p:cNvPr id="6" name="Picture 5">
            <a:extLst>
              <a:ext uri="{FF2B5EF4-FFF2-40B4-BE49-F238E27FC236}">
                <a16:creationId xmlns:a16="http://schemas.microsoft.com/office/drawing/2014/main" id="{9B39D180-B6DF-40A7-95AB-79A908564187}"/>
              </a:ext>
            </a:extLst>
          </p:cNvPr>
          <p:cNvPicPr>
            <a:picLocks noChangeAspect="1"/>
          </p:cNvPicPr>
          <p:nvPr/>
        </p:nvPicPr>
        <p:blipFill rotWithShape="1">
          <a:blip r:embed="rId2">
            <a:extLst>
              <a:ext uri="{28A0092B-C50C-407E-A947-70E740481C1C}">
                <a14:useLocalDpi xmlns:a14="http://schemas.microsoft.com/office/drawing/2010/main" val="0"/>
              </a:ext>
            </a:extLst>
          </a:blip>
          <a:srcRect l="1926" t="17454"/>
          <a:stretch/>
        </p:blipFill>
        <p:spPr>
          <a:xfrm>
            <a:off x="227052" y="1805535"/>
            <a:ext cx="8524795" cy="4110087"/>
          </a:xfrm>
          <a:prstGeom prst="rect">
            <a:avLst/>
          </a:prstGeom>
        </p:spPr>
      </p:pic>
      <p:sp>
        <p:nvSpPr>
          <p:cNvPr id="11" name="Content Placeholder 2">
            <a:extLst>
              <a:ext uri="{FF2B5EF4-FFF2-40B4-BE49-F238E27FC236}">
                <a16:creationId xmlns:a16="http://schemas.microsoft.com/office/drawing/2014/main" id="{CFC4CF22-4E3E-408C-B931-A03FB676C1B2}"/>
              </a:ext>
            </a:extLst>
          </p:cNvPr>
          <p:cNvSpPr txBox="1">
            <a:spLocks/>
          </p:cNvSpPr>
          <p:nvPr/>
        </p:nvSpPr>
        <p:spPr bwMode="auto">
          <a:xfrm>
            <a:off x="1014592" y="1998405"/>
            <a:ext cx="7114815" cy="1264550"/>
          </a:xfrm>
          <a:prstGeom prst="rect">
            <a:avLst/>
          </a:prstGeom>
          <a:solidFill>
            <a:srgbClr val="E30D4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spAutoFit/>
          </a:bodyPr>
          <a:lstStyle>
            <a:lvl1pPr marL="0" indent="0" algn="just">
              <a:spcBef>
                <a:spcPct val="20000"/>
              </a:spcBef>
              <a:buFont typeface="Arial" panose="020B0604020202020204" pitchFamily="34" charset="0"/>
              <a:buNone/>
              <a:defRPr sz="2400" b="1" i="1">
                <a:solidFill>
                  <a:schemeClr val="bg1"/>
                </a:solidFill>
                <a:latin typeface="Segoe Print" panose="02000600000000000000" pitchFamily="2" charset="0"/>
                <a:cs typeface="DINOT-Bold" panose="02000503030000020004" pitchFamily="50" charset="0"/>
              </a:defRPr>
            </a:lvl1pPr>
            <a:lvl2pPr marL="742950" lvl="1" indent="-285750" algn="just">
              <a:spcBef>
                <a:spcPct val="20000"/>
              </a:spcBef>
              <a:buFont typeface="Arial" panose="020B0604020202020204" pitchFamily="34" charset="0"/>
              <a:buChar char="–"/>
              <a:defRPr sz="1600" b="1">
                <a:solidFill>
                  <a:schemeClr val="bg1"/>
                </a:solidFill>
                <a:latin typeface="DINOT-Bold" panose="02000503030000020004"/>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a:latin typeface="DINOT-Bold" panose="02000503030000020004"/>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latin typeface="DINOT-Bold" panose="02000503030000020004"/>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latin typeface="DINOT-Bold" panose="02000503030000020004"/>
                <a:ea typeface="Verdana" panose="020B0604030504040204" pitchFamily="34" charset="0"/>
                <a:cs typeface="Verdana" panose="020B0604030504040204" pitchFamily="34" charset="0"/>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r>
              <a:rPr lang="en-GB" dirty="0"/>
              <a:t>Addition to Existing Rule</a:t>
            </a:r>
          </a:p>
          <a:p>
            <a:r>
              <a:rPr lang="en-GB" sz="2000" i="0" dirty="0">
                <a:latin typeface="DINOT-Bold" panose="02000503030000020004"/>
              </a:rPr>
              <a:t>No spitting or application by other means of human bodily fluids on any throws implement is permitted</a:t>
            </a:r>
          </a:p>
        </p:txBody>
      </p:sp>
      <p:sp>
        <p:nvSpPr>
          <p:cNvPr id="4" name="Title 1">
            <a:extLst>
              <a:ext uri="{FF2B5EF4-FFF2-40B4-BE49-F238E27FC236}">
                <a16:creationId xmlns:a16="http://schemas.microsoft.com/office/drawing/2014/main" id="{54ADF8D7-78D9-64A6-AFAC-3AC85DDFE9E9}"/>
              </a:ext>
            </a:extLst>
          </p:cNvPr>
          <p:cNvSpPr txBox="1">
            <a:spLocks/>
          </p:cNvSpPr>
          <p:nvPr/>
        </p:nvSpPr>
        <p:spPr>
          <a:xfrm>
            <a:off x="0" y="6239246"/>
            <a:ext cx="2467992" cy="618754"/>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08000"/>
            <a:r>
              <a:rPr lang="en-GB" sz="1600" b="1" dirty="0">
                <a:latin typeface="Segoe Print" panose="02000600000000000000" pitchFamily="2" charset="0"/>
              </a:rPr>
              <a:t>Part III - Field</a:t>
            </a:r>
          </a:p>
        </p:txBody>
      </p:sp>
    </p:spTree>
    <p:extLst>
      <p:ext uri="{BB962C8B-B14F-4D97-AF65-F5344CB8AC3E}">
        <p14:creationId xmlns:p14="http://schemas.microsoft.com/office/powerpoint/2010/main" val="121287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EC877-3F88-2F0C-641F-AFBDEEB2CB56}"/>
              </a:ext>
            </a:extLst>
          </p:cNvPr>
          <p:cNvSpPr>
            <a:spLocks noGrp="1"/>
          </p:cNvSpPr>
          <p:nvPr>
            <p:ph type="title"/>
          </p:nvPr>
        </p:nvSpPr>
        <p:spPr/>
        <p:txBody>
          <a:bodyPr/>
          <a:lstStyle/>
          <a:p>
            <a:r>
              <a:rPr lang="en-GB" dirty="0"/>
              <a:t>TR32.4 – Assistance in Throwing Events</a:t>
            </a:r>
          </a:p>
        </p:txBody>
      </p:sp>
      <p:pic>
        <p:nvPicPr>
          <p:cNvPr id="5" name="Picture 4">
            <a:extLst>
              <a:ext uri="{FF2B5EF4-FFF2-40B4-BE49-F238E27FC236}">
                <a16:creationId xmlns:a16="http://schemas.microsoft.com/office/drawing/2014/main" id="{56539AB5-EA67-CC0E-24A9-C9D4E3F72B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698" y="1673362"/>
            <a:ext cx="8654603" cy="4150468"/>
          </a:xfrm>
          <a:prstGeom prst="rect">
            <a:avLst/>
          </a:prstGeom>
        </p:spPr>
      </p:pic>
      <p:sp>
        <p:nvSpPr>
          <p:cNvPr id="7" name="Title 1">
            <a:extLst>
              <a:ext uri="{FF2B5EF4-FFF2-40B4-BE49-F238E27FC236}">
                <a16:creationId xmlns:a16="http://schemas.microsoft.com/office/drawing/2014/main" id="{D08791EE-5BF3-BB8C-F486-A5E8D1F1EC00}"/>
              </a:ext>
            </a:extLst>
          </p:cNvPr>
          <p:cNvSpPr txBox="1">
            <a:spLocks/>
          </p:cNvSpPr>
          <p:nvPr/>
        </p:nvSpPr>
        <p:spPr>
          <a:xfrm>
            <a:off x="0" y="6239246"/>
            <a:ext cx="2467992" cy="618754"/>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08000"/>
            <a:r>
              <a:rPr lang="en-GB" sz="1600" b="1" dirty="0">
                <a:latin typeface="Segoe Print" panose="02000600000000000000" pitchFamily="2" charset="0"/>
              </a:rPr>
              <a:t>Part III - Field</a:t>
            </a:r>
          </a:p>
        </p:txBody>
      </p:sp>
      <p:sp>
        <p:nvSpPr>
          <p:cNvPr id="8" name="Content Placeholder 2">
            <a:extLst>
              <a:ext uri="{FF2B5EF4-FFF2-40B4-BE49-F238E27FC236}">
                <a16:creationId xmlns:a16="http://schemas.microsoft.com/office/drawing/2014/main" id="{38BDFBFF-C796-8030-4155-1522C076A625}"/>
              </a:ext>
            </a:extLst>
          </p:cNvPr>
          <p:cNvSpPr>
            <a:spLocks noGrp="1"/>
          </p:cNvSpPr>
          <p:nvPr>
            <p:ph idx="1"/>
          </p:nvPr>
        </p:nvSpPr>
        <p:spPr>
          <a:xfrm>
            <a:off x="561082" y="2075715"/>
            <a:ext cx="8229600" cy="2581833"/>
          </a:xfrm>
          <a:solidFill>
            <a:srgbClr val="E30D4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spAutoFit/>
          </a:bodyPr>
          <a:lstStyle/>
          <a:p>
            <a:pPr marL="0" indent="0" algn="just">
              <a:buNone/>
            </a:pPr>
            <a:r>
              <a:rPr lang="en-GB" sz="2400" b="1" i="1" dirty="0">
                <a:solidFill>
                  <a:schemeClr val="bg1"/>
                </a:solidFill>
                <a:latin typeface="Segoe Print" panose="02000600000000000000" pitchFamily="2" charset="0"/>
              </a:rPr>
              <a:t>Clarification:</a:t>
            </a:r>
          </a:p>
          <a:p>
            <a:pPr marL="0" indent="0" algn="just">
              <a:buNone/>
            </a:pPr>
            <a:r>
              <a:rPr lang="en-GB" sz="2000" b="1" dirty="0">
                <a:solidFill>
                  <a:schemeClr val="bg1"/>
                </a:solidFill>
                <a:latin typeface="DINOT-Bold" panose="02000503030000020004"/>
              </a:rPr>
              <a:t>If an athlete attempts to use assistance as defined in TR32.4:</a:t>
            </a:r>
          </a:p>
          <a:p>
            <a:pPr algn="just"/>
            <a:r>
              <a:rPr lang="en-GB" sz="2000" b="1" dirty="0">
                <a:solidFill>
                  <a:schemeClr val="bg1"/>
                </a:solidFill>
                <a:latin typeface="DINOT-Bold" panose="02000503030000020004"/>
              </a:rPr>
              <a:t>If the judge notices before the attempt and points it out to the athlete</a:t>
            </a:r>
          </a:p>
          <a:p>
            <a:pPr lvl="1" algn="just"/>
            <a:r>
              <a:rPr lang="en-GB" sz="1600" b="1" dirty="0">
                <a:solidFill>
                  <a:schemeClr val="bg1"/>
                </a:solidFill>
              </a:rPr>
              <a:t>Trial is valid if the athlete complies, providing no other rules are broken</a:t>
            </a:r>
          </a:p>
          <a:p>
            <a:pPr lvl="1" algn="just"/>
            <a:r>
              <a:rPr lang="en-GB" sz="1600" b="1" dirty="0">
                <a:solidFill>
                  <a:schemeClr val="bg1"/>
                </a:solidFill>
              </a:rPr>
              <a:t>Trial is a failure If the athlete fails to comply</a:t>
            </a:r>
          </a:p>
          <a:p>
            <a:pPr algn="just"/>
            <a:r>
              <a:rPr lang="en-GB" sz="2000" b="1" dirty="0">
                <a:solidFill>
                  <a:schemeClr val="bg1"/>
                </a:solidFill>
              </a:rPr>
              <a:t>If it is not noticed until after the attempt</a:t>
            </a:r>
          </a:p>
          <a:p>
            <a:pPr lvl="1" algn="just"/>
            <a:r>
              <a:rPr lang="en-GB" sz="1600" b="1" dirty="0">
                <a:solidFill>
                  <a:schemeClr val="bg1"/>
                </a:solidFill>
              </a:rPr>
              <a:t>Trial is a failure</a:t>
            </a:r>
          </a:p>
        </p:txBody>
      </p:sp>
    </p:spTree>
    <p:extLst>
      <p:ext uri="{BB962C8B-B14F-4D97-AF65-F5344CB8AC3E}">
        <p14:creationId xmlns:p14="http://schemas.microsoft.com/office/powerpoint/2010/main" val="40061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5552E7-2534-426C-83E9-3102EF65E40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21228" y="2066203"/>
            <a:ext cx="7501544" cy="3609131"/>
          </a:xfrm>
          <a:prstGeom prst="rect">
            <a:avLst/>
          </a:prstGeom>
        </p:spPr>
      </p:pic>
      <p:sp>
        <p:nvSpPr>
          <p:cNvPr id="2" name="Title 1">
            <a:extLst>
              <a:ext uri="{FF2B5EF4-FFF2-40B4-BE49-F238E27FC236}">
                <a16:creationId xmlns:a16="http://schemas.microsoft.com/office/drawing/2014/main" id="{0BF1ABFC-F91F-EEF9-6999-F1B79AA80013}"/>
              </a:ext>
            </a:extLst>
          </p:cNvPr>
          <p:cNvSpPr>
            <a:spLocks noGrp="1"/>
          </p:cNvSpPr>
          <p:nvPr>
            <p:ph type="title"/>
          </p:nvPr>
        </p:nvSpPr>
        <p:spPr>
          <a:xfrm>
            <a:off x="374650" y="456620"/>
            <a:ext cx="8229600" cy="1143000"/>
          </a:xfrm>
        </p:spPr>
        <p:txBody>
          <a:bodyPr/>
          <a:lstStyle/>
          <a:p>
            <a:r>
              <a:rPr lang="en-GB" dirty="0"/>
              <a:t>TR32.14.2 – Clarifications: Throwing Events</a:t>
            </a:r>
          </a:p>
        </p:txBody>
      </p:sp>
      <p:sp>
        <p:nvSpPr>
          <p:cNvPr id="9" name="Content Placeholder 2">
            <a:extLst>
              <a:ext uri="{FF2B5EF4-FFF2-40B4-BE49-F238E27FC236}">
                <a16:creationId xmlns:a16="http://schemas.microsoft.com/office/drawing/2014/main" id="{CFC4CF22-4E3E-408C-B931-A03FB676C1B2}"/>
              </a:ext>
            </a:extLst>
          </p:cNvPr>
          <p:cNvSpPr>
            <a:spLocks noGrp="1"/>
          </p:cNvSpPr>
          <p:nvPr>
            <p:ph idx="1"/>
          </p:nvPr>
        </p:nvSpPr>
        <p:spPr>
          <a:xfrm>
            <a:off x="457200" y="2108135"/>
            <a:ext cx="8229600" cy="3049654"/>
          </a:xfrm>
          <a:solidFill>
            <a:srgbClr val="E30D4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spAutoFit/>
          </a:bodyPr>
          <a:lstStyle/>
          <a:p>
            <a:pPr marL="0" indent="0" algn="just">
              <a:buNone/>
            </a:pPr>
            <a:r>
              <a:rPr lang="en-GB" sz="2400" b="1" i="1" dirty="0">
                <a:solidFill>
                  <a:schemeClr val="bg1"/>
                </a:solidFill>
                <a:latin typeface="Segoe Print" panose="02000600000000000000" pitchFamily="2" charset="0"/>
              </a:rPr>
              <a:t>Clarification:</a:t>
            </a:r>
          </a:p>
          <a:p>
            <a:pPr marL="0" indent="0" algn="just">
              <a:buNone/>
            </a:pPr>
            <a:r>
              <a:rPr lang="en-GB" sz="2000" b="1" dirty="0">
                <a:solidFill>
                  <a:schemeClr val="bg1"/>
                </a:solidFill>
                <a:latin typeface="DINOT-Bold" panose="02000503030000020004"/>
              </a:rPr>
              <a:t>It will not be a failure if:</a:t>
            </a:r>
          </a:p>
          <a:p>
            <a:pPr marL="0" indent="0" algn="just">
              <a:buNone/>
            </a:pPr>
            <a:r>
              <a:rPr lang="en-GB" sz="2000" b="1" dirty="0">
                <a:solidFill>
                  <a:schemeClr val="bg1"/>
                </a:solidFill>
                <a:latin typeface="DINOT-Bold" panose="02000503030000020004"/>
              </a:rPr>
              <a:t>At the rear of the circle, the touch (top or rim or ground outside) occurs during the first rotation (removal of reference to providing propulsion)</a:t>
            </a:r>
          </a:p>
          <a:p>
            <a:pPr marL="0" indent="0" algn="just">
              <a:buNone/>
            </a:pPr>
            <a:endParaRPr lang="en-GB" sz="2000" b="1" dirty="0">
              <a:solidFill>
                <a:schemeClr val="bg1"/>
              </a:solidFill>
              <a:latin typeface="DINOT-Bold" panose="02000503030000020004"/>
            </a:endParaRPr>
          </a:p>
          <a:p>
            <a:pPr marL="0" indent="0" algn="just">
              <a:buNone/>
            </a:pPr>
            <a:r>
              <a:rPr lang="en-GB" sz="2000" b="1" dirty="0">
                <a:solidFill>
                  <a:schemeClr val="bg1"/>
                </a:solidFill>
                <a:latin typeface="DINOT-Bold" panose="02000503030000020004"/>
              </a:rPr>
              <a:t>It will not be a failure if:</a:t>
            </a:r>
          </a:p>
          <a:p>
            <a:pPr marL="0" indent="0" algn="just">
              <a:buNone/>
            </a:pPr>
            <a:r>
              <a:rPr lang="en-GB" sz="2000" b="1" dirty="0">
                <a:solidFill>
                  <a:schemeClr val="bg1"/>
                </a:solidFill>
                <a:latin typeface="DINOT-Bold" panose="02000503030000020004"/>
              </a:rPr>
              <a:t>A touch of the stopboard is made by loose part of shoe (</a:t>
            </a:r>
            <a:r>
              <a:rPr lang="en-GB" sz="2000" b="1" dirty="0" err="1">
                <a:solidFill>
                  <a:schemeClr val="bg1"/>
                </a:solidFill>
                <a:latin typeface="DINOT-Bold" panose="02000503030000020004"/>
              </a:rPr>
              <a:t>eg</a:t>
            </a:r>
            <a:r>
              <a:rPr lang="en-GB" sz="2000" b="1" dirty="0">
                <a:solidFill>
                  <a:schemeClr val="bg1"/>
                </a:solidFill>
                <a:latin typeface="DINOT-Bold" panose="02000503030000020004"/>
              </a:rPr>
              <a:t> shoelace) or clothing which was attached to the body at the start of the throw </a:t>
            </a:r>
          </a:p>
        </p:txBody>
      </p:sp>
      <p:sp>
        <p:nvSpPr>
          <p:cNvPr id="11" name="Title 1">
            <a:extLst>
              <a:ext uri="{FF2B5EF4-FFF2-40B4-BE49-F238E27FC236}">
                <a16:creationId xmlns:a16="http://schemas.microsoft.com/office/drawing/2014/main" id="{632637D4-3231-9058-E483-3E07C49B4494}"/>
              </a:ext>
            </a:extLst>
          </p:cNvPr>
          <p:cNvSpPr txBox="1">
            <a:spLocks/>
          </p:cNvSpPr>
          <p:nvPr/>
        </p:nvSpPr>
        <p:spPr>
          <a:xfrm>
            <a:off x="0" y="6239246"/>
            <a:ext cx="2467992" cy="618754"/>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08000"/>
            <a:r>
              <a:rPr lang="en-GB" sz="1600" b="1" dirty="0">
                <a:latin typeface="Segoe Print" panose="02000600000000000000" pitchFamily="2" charset="0"/>
              </a:rPr>
              <a:t>Part III - Field</a:t>
            </a:r>
          </a:p>
        </p:txBody>
      </p:sp>
    </p:spTree>
    <p:extLst>
      <p:ext uri="{BB962C8B-B14F-4D97-AF65-F5344CB8AC3E}">
        <p14:creationId xmlns:p14="http://schemas.microsoft.com/office/powerpoint/2010/main" val="11424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03B9-5626-A7E1-74DA-43831762BD2A}"/>
              </a:ext>
            </a:extLst>
          </p:cNvPr>
          <p:cNvSpPr>
            <a:spLocks noGrp="1"/>
          </p:cNvSpPr>
          <p:nvPr>
            <p:ph type="title"/>
          </p:nvPr>
        </p:nvSpPr>
        <p:spPr/>
        <p:txBody>
          <a:bodyPr/>
          <a:lstStyle/>
          <a:p>
            <a:r>
              <a:rPr lang="en-GB" sz="3600" dirty="0"/>
              <a:t>TR39.8.5 – Combined Events Lane Draws</a:t>
            </a:r>
          </a:p>
        </p:txBody>
      </p:sp>
      <p:pic>
        <p:nvPicPr>
          <p:cNvPr id="5" name="Picture 4">
            <a:extLst>
              <a:ext uri="{FF2B5EF4-FFF2-40B4-BE49-F238E27FC236}">
                <a16:creationId xmlns:a16="http://schemas.microsoft.com/office/drawing/2014/main" id="{EF3329F8-67F9-CA14-FB6C-E6C101F4FA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77" y="1622332"/>
            <a:ext cx="8628845" cy="4234774"/>
          </a:xfrm>
          <a:prstGeom prst="rect">
            <a:avLst/>
          </a:prstGeom>
        </p:spPr>
      </p:pic>
      <p:sp>
        <p:nvSpPr>
          <p:cNvPr id="6" name="Title 1">
            <a:extLst>
              <a:ext uri="{FF2B5EF4-FFF2-40B4-BE49-F238E27FC236}">
                <a16:creationId xmlns:a16="http://schemas.microsoft.com/office/drawing/2014/main" id="{A4436021-3312-B9A7-CB63-C333761B7F85}"/>
              </a:ext>
            </a:extLst>
          </p:cNvPr>
          <p:cNvSpPr txBox="1">
            <a:spLocks/>
          </p:cNvSpPr>
          <p:nvPr/>
        </p:nvSpPr>
        <p:spPr>
          <a:xfrm>
            <a:off x="0" y="6239246"/>
            <a:ext cx="5530788" cy="618754"/>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08000"/>
            <a:r>
              <a:rPr lang="en-GB" sz="1600" b="1" dirty="0">
                <a:latin typeface="Segoe Print" panose="02000600000000000000" pitchFamily="2" charset="0"/>
              </a:rPr>
              <a:t>Part IV - Combined Events Competitions</a:t>
            </a:r>
          </a:p>
        </p:txBody>
      </p:sp>
      <p:sp>
        <p:nvSpPr>
          <p:cNvPr id="7" name="Content Placeholder 2">
            <a:extLst>
              <a:ext uri="{FF2B5EF4-FFF2-40B4-BE49-F238E27FC236}">
                <a16:creationId xmlns:a16="http://schemas.microsoft.com/office/drawing/2014/main" id="{362FA64F-458E-D1DD-8362-0A4AFF1F9EBB}"/>
              </a:ext>
            </a:extLst>
          </p:cNvPr>
          <p:cNvSpPr>
            <a:spLocks noGrp="1"/>
          </p:cNvSpPr>
          <p:nvPr>
            <p:ph idx="1"/>
          </p:nvPr>
        </p:nvSpPr>
        <p:spPr>
          <a:xfrm>
            <a:off x="563731" y="2095389"/>
            <a:ext cx="8229600" cy="1264550"/>
          </a:xfrm>
          <a:solidFill>
            <a:srgbClr val="E30D4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spAutoFit/>
          </a:bodyPr>
          <a:lstStyle/>
          <a:p>
            <a:pPr marL="0" indent="0" algn="just">
              <a:buNone/>
            </a:pPr>
            <a:r>
              <a:rPr lang="en-GB" sz="2400" b="1" i="1" dirty="0">
                <a:solidFill>
                  <a:schemeClr val="bg1"/>
                </a:solidFill>
                <a:latin typeface="Segoe Print" panose="02000600000000000000" pitchFamily="2" charset="0"/>
              </a:rPr>
              <a:t>Change to Rule</a:t>
            </a:r>
          </a:p>
          <a:p>
            <a:pPr marL="0" indent="0" algn="just">
              <a:buNone/>
            </a:pPr>
            <a:r>
              <a:rPr lang="en-GB" sz="2000" b="1" dirty="0">
                <a:solidFill>
                  <a:schemeClr val="bg1"/>
                </a:solidFill>
                <a:latin typeface="DINOT-Bold" panose="02000503030000020004"/>
              </a:rPr>
              <a:t>For 200m and 400m Combined Events races the new lane draws should be applied</a:t>
            </a:r>
          </a:p>
        </p:txBody>
      </p:sp>
    </p:spTree>
    <p:extLst>
      <p:ext uri="{BB962C8B-B14F-4D97-AF65-F5344CB8AC3E}">
        <p14:creationId xmlns:p14="http://schemas.microsoft.com/office/powerpoint/2010/main" val="418962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07F3CD-3DF5-1933-08F5-47E075EFF88E}"/>
              </a:ext>
            </a:extLst>
          </p:cNvPr>
          <p:cNvSpPr>
            <a:spLocks noGrp="1"/>
          </p:cNvSpPr>
          <p:nvPr>
            <p:ph type="title"/>
          </p:nvPr>
        </p:nvSpPr>
        <p:spPr>
          <a:xfrm>
            <a:off x="374650" y="456620"/>
            <a:ext cx="8229600" cy="1143000"/>
          </a:xfrm>
        </p:spPr>
        <p:txBody>
          <a:bodyPr/>
          <a:lstStyle/>
          <a:p>
            <a:r>
              <a:rPr lang="en-GB" dirty="0"/>
              <a:t>“Short Track” &amp; Technical Rule 45.1</a:t>
            </a:r>
          </a:p>
        </p:txBody>
      </p:sp>
      <p:sp>
        <p:nvSpPr>
          <p:cNvPr id="4" name="Title 1">
            <a:extLst>
              <a:ext uri="{FF2B5EF4-FFF2-40B4-BE49-F238E27FC236}">
                <a16:creationId xmlns:a16="http://schemas.microsoft.com/office/drawing/2014/main" id="{01C1D705-EBEC-4117-8B93-4B0F033739BD}"/>
              </a:ext>
            </a:extLst>
          </p:cNvPr>
          <p:cNvSpPr txBox="1">
            <a:spLocks/>
          </p:cNvSpPr>
          <p:nvPr/>
        </p:nvSpPr>
        <p:spPr>
          <a:xfrm>
            <a:off x="0" y="6239246"/>
            <a:ext cx="8016536" cy="618754"/>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08000"/>
            <a:r>
              <a:rPr lang="en-GB" sz="1600" b="1" dirty="0">
                <a:latin typeface="Segoe Print" panose="02000600000000000000" pitchFamily="2" charset="0"/>
              </a:rPr>
              <a:t>Part V - 200m Standard Oval Track Stadium (Short Track) Competitions</a:t>
            </a:r>
          </a:p>
        </p:txBody>
      </p:sp>
      <p:pic>
        <p:nvPicPr>
          <p:cNvPr id="13" name="Picture 12">
            <a:extLst>
              <a:ext uri="{FF2B5EF4-FFF2-40B4-BE49-F238E27FC236}">
                <a16:creationId xmlns:a16="http://schemas.microsoft.com/office/drawing/2014/main" id="{FF67620C-77EF-DD4A-CEA0-1069B21FB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456" y="1544135"/>
            <a:ext cx="8603087" cy="4195864"/>
          </a:xfrm>
          <a:prstGeom prst="rect">
            <a:avLst/>
          </a:prstGeom>
        </p:spPr>
      </p:pic>
      <p:sp>
        <p:nvSpPr>
          <p:cNvPr id="14" name="Content Placeholder 2">
            <a:extLst>
              <a:ext uri="{FF2B5EF4-FFF2-40B4-BE49-F238E27FC236}">
                <a16:creationId xmlns:a16="http://schemas.microsoft.com/office/drawing/2014/main" id="{93327513-F8D8-064A-FE74-F5634F8C7884}"/>
              </a:ext>
            </a:extLst>
          </p:cNvPr>
          <p:cNvSpPr>
            <a:spLocks noGrp="1"/>
          </p:cNvSpPr>
          <p:nvPr>
            <p:ph idx="1"/>
          </p:nvPr>
        </p:nvSpPr>
        <p:spPr>
          <a:xfrm>
            <a:off x="457199" y="1747908"/>
            <a:ext cx="8229600" cy="3788318"/>
          </a:xfrm>
          <a:solidFill>
            <a:srgbClr val="E30D4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spAutoFit/>
          </a:bodyPr>
          <a:lstStyle/>
          <a:p>
            <a:pPr marL="0" indent="0" algn="just">
              <a:buNone/>
            </a:pPr>
            <a:r>
              <a:rPr lang="en-GB" sz="2400" b="1" i="1" dirty="0">
                <a:solidFill>
                  <a:schemeClr val="bg1"/>
                </a:solidFill>
                <a:latin typeface="Segoe Print" panose="02000600000000000000" pitchFamily="2" charset="0"/>
              </a:rPr>
              <a:t>Change to Rule</a:t>
            </a:r>
          </a:p>
          <a:p>
            <a:pPr marL="0" indent="0" algn="just">
              <a:buNone/>
            </a:pPr>
            <a:r>
              <a:rPr lang="en-GB" sz="2000" b="1" dirty="0">
                <a:solidFill>
                  <a:schemeClr val="bg1"/>
                </a:solidFill>
                <a:latin typeface="DINOT-Bold" panose="02000503030000020004"/>
              </a:rPr>
              <a:t>Indoor competitions will be referred to as Short Track</a:t>
            </a:r>
          </a:p>
          <a:p>
            <a:pPr marL="0" indent="0" algn="just">
              <a:buNone/>
            </a:pPr>
            <a:r>
              <a:rPr lang="en-GB" sz="2000" b="1" dirty="0">
                <a:solidFill>
                  <a:schemeClr val="bg1"/>
                </a:solidFill>
                <a:latin typeface="DINOT-Bold" panose="02000503030000020004"/>
              </a:rPr>
              <a:t>Track layouts will be:</a:t>
            </a:r>
          </a:p>
          <a:p>
            <a:pPr algn="just"/>
            <a:r>
              <a:rPr lang="en-GB" sz="2000" b="1" dirty="0">
                <a:solidFill>
                  <a:schemeClr val="bg1"/>
                </a:solidFill>
                <a:latin typeface="DINOT-Bold" panose="02000503030000020004"/>
              </a:rPr>
              <a:t>400m Standard Oval Track</a:t>
            </a:r>
          </a:p>
          <a:p>
            <a:pPr algn="just"/>
            <a:r>
              <a:rPr lang="en-GB" sz="2000" b="1" dirty="0">
                <a:solidFill>
                  <a:schemeClr val="bg1"/>
                </a:solidFill>
                <a:latin typeface="DINOT-Bold" panose="02000503030000020004"/>
              </a:rPr>
              <a:t>200m Standard Oval Track (Short Track)</a:t>
            </a:r>
          </a:p>
          <a:p>
            <a:pPr marL="0" indent="0" algn="just">
              <a:buNone/>
            </a:pPr>
            <a:r>
              <a:rPr lang="en-GB" sz="2000" b="1" dirty="0">
                <a:solidFill>
                  <a:schemeClr val="bg1"/>
                </a:solidFill>
                <a:latin typeface="DINOT-Bold" panose="02000503030000020004"/>
              </a:rPr>
              <a:t>Indoor World Records are discontinued</a:t>
            </a:r>
          </a:p>
          <a:p>
            <a:pPr marL="0" indent="0" algn="just">
              <a:buNone/>
            </a:pPr>
            <a:r>
              <a:rPr lang="en-GB" sz="2000" b="1" dirty="0">
                <a:solidFill>
                  <a:schemeClr val="bg1"/>
                </a:solidFill>
                <a:latin typeface="DINOT-Bold" panose="02000503030000020004"/>
              </a:rPr>
              <a:t>Indoor events that were “performance different” will have a Short Track event record (</a:t>
            </a:r>
            <a:r>
              <a:rPr lang="en-GB" sz="2000" b="1" dirty="0" err="1">
                <a:solidFill>
                  <a:schemeClr val="bg1"/>
                </a:solidFill>
                <a:latin typeface="DINOT-Bold" panose="02000503030000020004"/>
              </a:rPr>
              <a:t>sh</a:t>
            </a:r>
            <a:r>
              <a:rPr lang="en-GB" sz="2000" b="1" dirty="0">
                <a:solidFill>
                  <a:schemeClr val="bg1"/>
                </a:solidFill>
                <a:latin typeface="DINOT-Bold" panose="02000503030000020004"/>
              </a:rPr>
              <a:t>)</a:t>
            </a:r>
          </a:p>
          <a:p>
            <a:pPr algn="just"/>
            <a:r>
              <a:rPr lang="en-GB" sz="2000" b="1" dirty="0">
                <a:solidFill>
                  <a:schemeClr val="bg1"/>
                </a:solidFill>
                <a:latin typeface="DINOT-Bold" panose="02000503030000020004"/>
              </a:rPr>
              <a:t>This is predominately any race with a bend and combined events (pentathlon (women), heptathlon (men))</a:t>
            </a:r>
          </a:p>
        </p:txBody>
      </p:sp>
    </p:spTree>
    <p:extLst>
      <p:ext uri="{BB962C8B-B14F-4D97-AF65-F5344CB8AC3E}">
        <p14:creationId xmlns:p14="http://schemas.microsoft.com/office/powerpoint/2010/main" val="211061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1B93D-66C9-CF89-10B1-3BB2B3C27B49}"/>
              </a:ext>
            </a:extLst>
          </p:cNvPr>
          <p:cNvSpPr>
            <a:spLocks noGrp="1"/>
          </p:cNvSpPr>
          <p:nvPr>
            <p:ph type="title"/>
          </p:nvPr>
        </p:nvSpPr>
        <p:spPr/>
        <p:txBody>
          <a:bodyPr/>
          <a:lstStyle/>
          <a:p>
            <a:r>
              <a:rPr lang="en-GB" dirty="0"/>
              <a:t>Is that everything?</a:t>
            </a:r>
          </a:p>
        </p:txBody>
      </p:sp>
      <p:sp>
        <p:nvSpPr>
          <p:cNvPr id="3" name="Content Placeholder 2">
            <a:extLst>
              <a:ext uri="{FF2B5EF4-FFF2-40B4-BE49-F238E27FC236}">
                <a16:creationId xmlns:a16="http://schemas.microsoft.com/office/drawing/2014/main" id="{22CA51B5-54C9-B039-0128-D1F26B261BA6}"/>
              </a:ext>
            </a:extLst>
          </p:cNvPr>
          <p:cNvSpPr>
            <a:spLocks noGrp="1"/>
          </p:cNvSpPr>
          <p:nvPr>
            <p:ph idx="1"/>
          </p:nvPr>
        </p:nvSpPr>
        <p:spPr/>
        <p:txBody>
          <a:bodyPr/>
          <a:lstStyle/>
          <a:p>
            <a:r>
              <a:rPr lang="en-GB" sz="2000" dirty="0"/>
              <a:t>No…</a:t>
            </a:r>
          </a:p>
          <a:p>
            <a:pPr lvl="1"/>
            <a:r>
              <a:rPr lang="en-GB" sz="1800" dirty="0"/>
              <a:t>Covered key selection of substantive rule changes only</a:t>
            </a:r>
          </a:p>
          <a:p>
            <a:pPr lvl="1"/>
            <a:r>
              <a:rPr lang="en-GB" sz="1800" dirty="0"/>
              <a:t>European Athletics/World Athletics released a slide pack of the full substantive World Athletics rules – available from Zoe</a:t>
            </a:r>
          </a:p>
          <a:p>
            <a:endParaRPr lang="en-GB" sz="2000" dirty="0"/>
          </a:p>
          <a:p>
            <a:r>
              <a:rPr lang="en-GB" sz="2000" dirty="0"/>
              <a:t>Planning ahead for manufacturers…</a:t>
            </a:r>
          </a:p>
          <a:p>
            <a:pPr lvl="1"/>
            <a:r>
              <a:rPr lang="en-GB" sz="1800" dirty="0"/>
              <a:t>New shoe rules to come in force from 1</a:t>
            </a:r>
            <a:r>
              <a:rPr lang="en-GB" sz="1800" baseline="30000" dirty="0"/>
              <a:t>st</a:t>
            </a:r>
            <a:r>
              <a:rPr lang="en-GB" sz="1800" dirty="0"/>
              <a:t> </a:t>
            </a:r>
            <a:r>
              <a:rPr lang="en-GB" sz="1600" dirty="0"/>
              <a:t>November</a:t>
            </a:r>
            <a:r>
              <a:rPr lang="en-GB" sz="1800" dirty="0"/>
              <a:t> 2024</a:t>
            </a:r>
          </a:p>
          <a:p>
            <a:pPr lvl="1"/>
            <a:r>
              <a:rPr lang="en-GB" sz="1800" dirty="0"/>
              <a:t>700g javelin specification will be changed from 1st April 2025</a:t>
            </a:r>
          </a:p>
          <a:p>
            <a:endParaRPr lang="en-GB" sz="2000" dirty="0"/>
          </a:p>
          <a:p>
            <a:r>
              <a:rPr lang="en-GB" sz="2000" dirty="0"/>
              <a:t>Full list of World Athletics Rule Changes can be found on the World Athletics website but many are minor text changes.</a:t>
            </a:r>
          </a:p>
          <a:p>
            <a:endParaRPr lang="en-GB" sz="2000" dirty="0"/>
          </a:p>
          <a:p>
            <a:r>
              <a:rPr lang="en-GB" sz="2000" dirty="0"/>
              <a:t>And the World Athletics Council meets every 3 months so watch this space!</a:t>
            </a:r>
          </a:p>
        </p:txBody>
      </p:sp>
    </p:spTree>
    <p:extLst>
      <p:ext uri="{BB962C8B-B14F-4D97-AF65-F5344CB8AC3E}">
        <p14:creationId xmlns:p14="http://schemas.microsoft.com/office/powerpoint/2010/main" val="2199122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017EC4-443C-2DCD-BD0D-002D3C802991}"/>
              </a:ext>
            </a:extLst>
          </p:cNvPr>
          <p:cNvSpPr>
            <a:spLocks noGrp="1"/>
          </p:cNvSpPr>
          <p:nvPr>
            <p:ph type="title"/>
          </p:nvPr>
        </p:nvSpPr>
        <p:spPr>
          <a:xfrm>
            <a:off x="374650" y="456620"/>
            <a:ext cx="8229600" cy="1143000"/>
          </a:xfrm>
        </p:spPr>
        <p:txBody>
          <a:bodyPr/>
          <a:lstStyle/>
          <a:p>
            <a:r>
              <a:rPr lang="en-GB" dirty="0"/>
              <a:t>Changes to Competition Rules (CR)</a:t>
            </a:r>
          </a:p>
        </p:txBody>
      </p:sp>
      <p:sp>
        <p:nvSpPr>
          <p:cNvPr id="6" name="Content Placeholder 5">
            <a:extLst>
              <a:ext uri="{FF2B5EF4-FFF2-40B4-BE49-F238E27FC236}">
                <a16:creationId xmlns:a16="http://schemas.microsoft.com/office/drawing/2014/main" id="{47E79B8D-37D5-B772-BE64-BAA0AF1D7630}"/>
              </a:ext>
            </a:extLst>
          </p:cNvPr>
          <p:cNvSpPr>
            <a:spLocks noGrp="1"/>
          </p:cNvSpPr>
          <p:nvPr>
            <p:ph idx="1"/>
          </p:nvPr>
        </p:nvSpPr>
        <p:spPr>
          <a:xfrm>
            <a:off x="374650" y="1804988"/>
            <a:ext cx="8229600" cy="4525963"/>
          </a:xfrm>
        </p:spPr>
        <p:txBody>
          <a:bodyPr/>
          <a:lstStyle/>
          <a:p>
            <a:r>
              <a:rPr lang="en-GB" sz="2000" dirty="0"/>
              <a:t>CR20 – Umpire Reports – Green Text</a:t>
            </a:r>
          </a:p>
          <a:p>
            <a:pPr lvl="1"/>
            <a:r>
              <a:rPr lang="en-GB" sz="1800" dirty="0"/>
              <a:t>Clarification to reduce the number of DQs that should be DNF</a:t>
            </a:r>
          </a:p>
          <a:p>
            <a:pPr lvl="1"/>
            <a:r>
              <a:rPr lang="en-GB" sz="1800" dirty="0"/>
              <a:t>Applies where athlete has obviously stopped racing even if eventually reaching the finish line</a:t>
            </a:r>
          </a:p>
          <a:p>
            <a:endParaRPr lang="en-GB" sz="2000" dirty="0"/>
          </a:p>
          <a:p>
            <a:r>
              <a:rPr lang="en-GB" sz="2000" dirty="0"/>
              <a:t>CR18</a:t>
            </a:r>
          </a:p>
          <a:p>
            <a:pPr lvl="1"/>
            <a:r>
              <a:rPr lang="en-GB" sz="1800" dirty="0"/>
              <a:t>A large part of what was CR18, has been relocated to Technical Rule 7</a:t>
            </a:r>
          </a:p>
          <a:p>
            <a:pPr lvl="1"/>
            <a:r>
              <a:rPr lang="en-GB" sz="1800" dirty="0"/>
              <a:t>Note has been added to CR18.5 stating Referee’s ability to warn or exclude an athlete under TR7.1</a:t>
            </a:r>
          </a:p>
          <a:p>
            <a:endParaRPr lang="en-GB" sz="2000" dirty="0"/>
          </a:p>
          <a:p>
            <a:r>
              <a:rPr lang="en-GB" sz="2000" dirty="0"/>
              <a:t>CR25.4</a:t>
            </a:r>
          </a:p>
          <a:p>
            <a:pPr lvl="1"/>
            <a:r>
              <a:rPr lang="en-GB" sz="1800" dirty="0"/>
              <a:t>Addition of an abbreviation/symbol</a:t>
            </a:r>
          </a:p>
          <a:p>
            <a:pPr lvl="1"/>
            <a:r>
              <a:rPr lang="en-GB" sz="1800" dirty="0"/>
              <a:t>Advanced to the next round by draw	</a:t>
            </a:r>
            <a:r>
              <a:rPr lang="en-GB" sz="1800" dirty="0" err="1"/>
              <a:t>qD</a:t>
            </a:r>
            <a:endParaRPr lang="en-GB" sz="1800" dirty="0"/>
          </a:p>
        </p:txBody>
      </p:sp>
    </p:spTree>
    <p:extLst>
      <p:ext uri="{BB962C8B-B14F-4D97-AF65-F5344CB8AC3E}">
        <p14:creationId xmlns:p14="http://schemas.microsoft.com/office/powerpoint/2010/main" val="3086578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2EA81-7D47-FB4E-2747-47FEE1594ED2}"/>
              </a:ext>
            </a:extLst>
          </p:cNvPr>
          <p:cNvSpPr>
            <a:spLocks noGrp="1"/>
          </p:cNvSpPr>
          <p:nvPr>
            <p:ph type="title"/>
          </p:nvPr>
        </p:nvSpPr>
        <p:spPr/>
        <p:txBody>
          <a:bodyPr/>
          <a:lstStyle/>
          <a:p>
            <a:r>
              <a:rPr lang="en-GB" dirty="0"/>
              <a:t>What about other governing bodies?</a:t>
            </a:r>
          </a:p>
        </p:txBody>
      </p:sp>
      <p:sp>
        <p:nvSpPr>
          <p:cNvPr id="3" name="Content Placeholder 2">
            <a:extLst>
              <a:ext uri="{FF2B5EF4-FFF2-40B4-BE49-F238E27FC236}">
                <a16:creationId xmlns:a16="http://schemas.microsoft.com/office/drawing/2014/main" id="{CB4C2D63-2442-13D8-4B6D-2097DD07D352}"/>
              </a:ext>
            </a:extLst>
          </p:cNvPr>
          <p:cNvSpPr>
            <a:spLocks noGrp="1"/>
          </p:cNvSpPr>
          <p:nvPr>
            <p:ph idx="1"/>
          </p:nvPr>
        </p:nvSpPr>
        <p:spPr/>
        <p:txBody>
          <a:bodyPr/>
          <a:lstStyle/>
          <a:p>
            <a:r>
              <a:rPr lang="en-GB" sz="2400" dirty="0"/>
              <a:t>UK Athletics will issue a new rule book effective April 2024</a:t>
            </a:r>
          </a:p>
          <a:p>
            <a:pPr lvl="1"/>
            <a:r>
              <a:rPr lang="en-GB" sz="2000" dirty="0"/>
              <a:t>Incorporating World Athletics changes</a:t>
            </a:r>
          </a:p>
          <a:p>
            <a:pPr lvl="1"/>
            <a:r>
              <a:rPr lang="en-GB" sz="2000" dirty="0"/>
              <a:t>Additional changes relevant to UK competition</a:t>
            </a:r>
          </a:p>
          <a:p>
            <a:pPr lvl="1"/>
            <a:endParaRPr lang="en-GB" sz="2000" dirty="0"/>
          </a:p>
          <a:p>
            <a:r>
              <a:rPr lang="en-GB" sz="2400" dirty="0"/>
              <a:t>World Para Athletics have issued a new rule book effective March 2024</a:t>
            </a:r>
          </a:p>
        </p:txBody>
      </p:sp>
    </p:spTree>
    <p:extLst>
      <p:ext uri="{BB962C8B-B14F-4D97-AF65-F5344CB8AC3E}">
        <p14:creationId xmlns:p14="http://schemas.microsoft.com/office/powerpoint/2010/main" val="62734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84BFB-EE7C-0503-A943-CF51EE430ABC}"/>
              </a:ext>
            </a:extLst>
          </p:cNvPr>
          <p:cNvSpPr>
            <a:spLocks noGrp="1"/>
          </p:cNvSpPr>
          <p:nvPr>
            <p:ph type="title"/>
          </p:nvPr>
        </p:nvSpPr>
        <p:spPr/>
        <p:txBody>
          <a:bodyPr/>
          <a:lstStyle/>
          <a:p>
            <a:r>
              <a:rPr lang="en-GB" dirty="0"/>
              <a:t>Useful Rule Resources</a:t>
            </a:r>
          </a:p>
        </p:txBody>
      </p:sp>
      <p:sp>
        <p:nvSpPr>
          <p:cNvPr id="3" name="Content Placeholder 2">
            <a:extLst>
              <a:ext uri="{FF2B5EF4-FFF2-40B4-BE49-F238E27FC236}">
                <a16:creationId xmlns:a16="http://schemas.microsoft.com/office/drawing/2014/main" id="{50B87A89-DFF5-5365-D7AF-FC8E99CD1D15}"/>
              </a:ext>
            </a:extLst>
          </p:cNvPr>
          <p:cNvSpPr>
            <a:spLocks noGrp="1"/>
          </p:cNvSpPr>
          <p:nvPr>
            <p:ph idx="1"/>
          </p:nvPr>
        </p:nvSpPr>
        <p:spPr/>
        <p:txBody>
          <a:bodyPr/>
          <a:lstStyle/>
          <a:p>
            <a:r>
              <a:rPr lang="en-GB" sz="2000" dirty="0"/>
              <a:t>UK Athletics Rule Information (Rule Book &amp; Changes):</a:t>
            </a:r>
          </a:p>
          <a:p>
            <a:pPr lvl="1"/>
            <a:r>
              <a:rPr lang="en-GB" sz="1800" dirty="0">
                <a:hlinkClick r:id="rId2"/>
              </a:rPr>
              <a:t>Rules of Competition | UK Athletics</a:t>
            </a:r>
            <a:endParaRPr lang="en-GB" sz="1800" dirty="0"/>
          </a:p>
          <a:p>
            <a:pPr lvl="2"/>
            <a:r>
              <a:rPr lang="en-GB" sz="1400" dirty="0"/>
              <a:t>(note, the 2024 rule book has not yet been released)</a:t>
            </a:r>
          </a:p>
          <a:p>
            <a:endParaRPr lang="en-GB" sz="2000" dirty="0"/>
          </a:p>
          <a:p>
            <a:r>
              <a:rPr lang="en-GB" sz="2000" dirty="0"/>
              <a:t>World Athletics Rule Information:</a:t>
            </a:r>
          </a:p>
          <a:p>
            <a:pPr lvl="1"/>
            <a:r>
              <a:rPr lang="en-GB" sz="1800" dirty="0"/>
              <a:t>Most updated rule book: </a:t>
            </a:r>
            <a:r>
              <a:rPr lang="en-GB" sz="1800" dirty="0">
                <a:hlinkClick r:id="rId3"/>
              </a:rPr>
              <a:t>Book of Rules | Official Documents (worldathletics.org)</a:t>
            </a:r>
            <a:endParaRPr lang="en-GB" sz="1800" dirty="0"/>
          </a:p>
          <a:p>
            <a:pPr lvl="1"/>
            <a:r>
              <a:rPr lang="en-GB" sz="1800" dirty="0"/>
              <a:t>Full text of rule changes: </a:t>
            </a:r>
            <a:r>
              <a:rPr lang="en-GB" sz="1800" dirty="0">
                <a:hlinkClick r:id="rId4"/>
              </a:rPr>
              <a:t>Technical Information | Official Documents (worldathletics.org)</a:t>
            </a:r>
            <a:endParaRPr lang="en-GB" sz="1800" dirty="0"/>
          </a:p>
          <a:p>
            <a:pPr lvl="1"/>
            <a:endParaRPr lang="en-GB" sz="1800" dirty="0"/>
          </a:p>
          <a:p>
            <a:r>
              <a:rPr lang="en-GB" sz="2000" dirty="0"/>
              <a:t>World Para Athletics Rule Information:</a:t>
            </a:r>
          </a:p>
          <a:p>
            <a:pPr lvl="1"/>
            <a:r>
              <a:rPr lang="en-GB" sz="1800" dirty="0">
                <a:hlinkClick r:id="rId5"/>
              </a:rPr>
              <a:t>Athletics Rules and Regulations | World Para Athletics (paralympic.org)</a:t>
            </a:r>
            <a:endParaRPr lang="en-GB" sz="1800" dirty="0"/>
          </a:p>
        </p:txBody>
      </p:sp>
      <p:pic>
        <p:nvPicPr>
          <p:cNvPr id="5" name="Picture 4" descr="A red and white triangle with white text&#10;&#10;Description automatically generated">
            <a:extLst>
              <a:ext uri="{FF2B5EF4-FFF2-40B4-BE49-F238E27FC236}">
                <a16:creationId xmlns:a16="http://schemas.microsoft.com/office/drawing/2014/main" id="{736DA036-3E76-72CF-1858-7AFC0470E3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57050">
            <a:off x="7302085" y="1584683"/>
            <a:ext cx="1000345" cy="1450662"/>
          </a:xfrm>
          <a:prstGeom prst="rect">
            <a:avLst/>
          </a:prstGeom>
        </p:spPr>
      </p:pic>
    </p:spTree>
    <p:extLst>
      <p:ext uri="{BB962C8B-B14F-4D97-AF65-F5344CB8AC3E}">
        <p14:creationId xmlns:p14="http://schemas.microsoft.com/office/powerpoint/2010/main" val="2862562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5A505-438A-E88D-57DE-D83A8DE71C37}"/>
              </a:ext>
            </a:extLst>
          </p:cNvPr>
          <p:cNvSpPr>
            <a:spLocks noGrp="1"/>
          </p:cNvSpPr>
          <p:nvPr>
            <p:ph type="title"/>
          </p:nvPr>
        </p:nvSpPr>
        <p:spPr/>
        <p:txBody>
          <a:bodyPr/>
          <a:lstStyle/>
          <a:p>
            <a:r>
              <a:rPr lang="en-GB" dirty="0"/>
              <a:t>Changes to Technical Rules (TR)</a:t>
            </a:r>
          </a:p>
        </p:txBody>
      </p:sp>
      <p:sp>
        <p:nvSpPr>
          <p:cNvPr id="3" name="Content Placeholder 2">
            <a:extLst>
              <a:ext uri="{FF2B5EF4-FFF2-40B4-BE49-F238E27FC236}">
                <a16:creationId xmlns:a16="http://schemas.microsoft.com/office/drawing/2014/main" id="{0D6A95AF-83AF-D3B9-0F5A-2C2A362016B9}"/>
              </a:ext>
            </a:extLst>
          </p:cNvPr>
          <p:cNvSpPr>
            <a:spLocks noGrp="1"/>
          </p:cNvSpPr>
          <p:nvPr>
            <p:ph idx="1"/>
          </p:nvPr>
        </p:nvSpPr>
        <p:spPr/>
        <p:txBody>
          <a:bodyPr/>
          <a:lstStyle/>
          <a:p>
            <a:r>
              <a:rPr lang="en-GB" dirty="0"/>
              <a:t>Highlights of the key changes relating to stadium-based competitions follow</a:t>
            </a:r>
          </a:p>
        </p:txBody>
      </p:sp>
    </p:spTree>
    <p:extLst>
      <p:ext uri="{BB962C8B-B14F-4D97-AF65-F5344CB8AC3E}">
        <p14:creationId xmlns:p14="http://schemas.microsoft.com/office/powerpoint/2010/main" val="2578649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51A3144-878F-DCE6-D971-F394B8607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183" y="1715614"/>
            <a:ext cx="8757634" cy="4118043"/>
          </a:xfrm>
          <a:prstGeom prst="rect">
            <a:avLst/>
          </a:prstGeom>
        </p:spPr>
      </p:pic>
      <p:sp>
        <p:nvSpPr>
          <p:cNvPr id="2" name="Title 1">
            <a:extLst>
              <a:ext uri="{FF2B5EF4-FFF2-40B4-BE49-F238E27FC236}">
                <a16:creationId xmlns:a16="http://schemas.microsoft.com/office/drawing/2014/main" id="{B1313C74-E946-833B-655F-2C04250DAA3C}"/>
              </a:ext>
            </a:extLst>
          </p:cNvPr>
          <p:cNvSpPr>
            <a:spLocks noGrp="1"/>
          </p:cNvSpPr>
          <p:nvPr>
            <p:ph type="title"/>
          </p:nvPr>
        </p:nvSpPr>
        <p:spPr>
          <a:xfrm>
            <a:off x="374650" y="456620"/>
            <a:ext cx="8229600" cy="1143000"/>
          </a:xfrm>
        </p:spPr>
        <p:txBody>
          <a:bodyPr/>
          <a:lstStyle/>
          <a:p>
            <a:r>
              <a:rPr lang="en-GB" dirty="0"/>
              <a:t>TR4.3 – Simultaneous Entries</a:t>
            </a:r>
          </a:p>
        </p:txBody>
      </p:sp>
      <p:sp>
        <p:nvSpPr>
          <p:cNvPr id="4" name="Content Placeholder 2">
            <a:extLst>
              <a:ext uri="{FF2B5EF4-FFF2-40B4-BE49-F238E27FC236}">
                <a16:creationId xmlns:a16="http://schemas.microsoft.com/office/drawing/2014/main" id="{4BF44ED1-4D93-2FA6-ECE1-6D94D00D416B}"/>
              </a:ext>
            </a:extLst>
          </p:cNvPr>
          <p:cNvSpPr txBox="1">
            <a:spLocks/>
          </p:cNvSpPr>
          <p:nvPr/>
        </p:nvSpPr>
        <p:spPr>
          <a:xfrm>
            <a:off x="777318" y="1714277"/>
            <a:ext cx="7589363" cy="4120716"/>
          </a:xfrm>
          <a:prstGeom prst="rect">
            <a:avLst/>
          </a:prstGeom>
          <a:solidFill>
            <a:srgbClr val="E30D4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spAutoFit/>
          </a:bodyPr>
          <a:lstStyle>
            <a:defPPr>
              <a:defRPr lang="en-US"/>
            </a:defPPr>
            <a:lvl1pPr marL="0" indent="0" algn="just">
              <a:spcBef>
                <a:spcPct val="20000"/>
              </a:spcBef>
              <a:buFont typeface="Arial" panose="020B0604020202020204" pitchFamily="34" charset="0"/>
              <a:buNone/>
              <a:defRPr sz="2400" b="1" i="1">
                <a:solidFill>
                  <a:schemeClr val="bg1"/>
                </a:solidFill>
                <a:latin typeface="Segoe Print" panose="02000600000000000000" pitchFamily="2" charset="0"/>
                <a:cs typeface="DINOT-Bold" panose="02000503030000020004" pitchFamily="50" charset="0"/>
              </a:defRPr>
            </a:lvl1pPr>
            <a:lvl2pPr marL="742950" indent="-285750">
              <a:spcBef>
                <a:spcPct val="20000"/>
              </a:spcBef>
              <a:buFont typeface="Arial" panose="020B0604020202020204" pitchFamily="34" charset="0"/>
              <a:buChar char="–"/>
              <a:defRPr sz="2800">
                <a:latin typeface="DINOT-Bold" panose="02000503030000020004"/>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a:latin typeface="DINOT-Bold" panose="02000503030000020004"/>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latin typeface="DINOT-Bold" panose="02000503030000020004"/>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latin typeface="DINOT-Bold" panose="02000503030000020004"/>
                <a:ea typeface="Verdana" panose="020B0604030504040204" pitchFamily="34" charset="0"/>
                <a:cs typeface="Verdana" panose="020B0604030504040204" pitchFamily="34" charset="0"/>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r>
              <a:rPr lang="en-GB" dirty="0"/>
              <a:t>Existing Rule:</a:t>
            </a:r>
          </a:p>
          <a:p>
            <a:r>
              <a:rPr lang="en-GB" sz="2000" i="0" dirty="0">
                <a:latin typeface="DINOT-Bold" panose="02000503030000020004"/>
              </a:rPr>
              <a:t>If an athlete is simultaneously competing in both track and field event at same time, or two field events, the referee may allow an athlete to take trial out of order for one round only.</a:t>
            </a:r>
          </a:p>
          <a:p>
            <a:endParaRPr lang="en-GB" dirty="0"/>
          </a:p>
          <a:p>
            <a:r>
              <a:rPr lang="en-GB" dirty="0"/>
              <a:t>Clarification:</a:t>
            </a:r>
          </a:p>
          <a:p>
            <a:r>
              <a:rPr lang="en-GB" sz="2000" i="0" dirty="0">
                <a:latin typeface="DINOT-Bold" panose="02000503030000020004"/>
              </a:rPr>
              <a:t>If the athlete is not present for the trial during the round in which the change of order is agreed, it should be recorded as a pass once the time has elapsed.</a:t>
            </a:r>
          </a:p>
          <a:p>
            <a:r>
              <a:rPr lang="en-GB" sz="2000" i="0" dirty="0">
                <a:latin typeface="DINOT-Bold" panose="02000503030000020004"/>
              </a:rPr>
              <a:t>In subsequent rounds, if athlete misses a trial, it should be recorded as a </a:t>
            </a:r>
            <a:r>
              <a:rPr lang="en-GB" sz="2000" i="0" dirty="0" err="1">
                <a:latin typeface="DINOT-Bold" panose="02000503030000020004"/>
              </a:rPr>
              <a:t>a</a:t>
            </a:r>
            <a:r>
              <a:rPr lang="en-GB" sz="2000" i="0" dirty="0">
                <a:latin typeface="DINOT-Bold" panose="02000503030000020004"/>
              </a:rPr>
              <a:t> failure once the time has elapsed.</a:t>
            </a:r>
          </a:p>
        </p:txBody>
      </p:sp>
      <p:sp>
        <p:nvSpPr>
          <p:cNvPr id="12" name="Title 1">
            <a:extLst>
              <a:ext uri="{FF2B5EF4-FFF2-40B4-BE49-F238E27FC236}">
                <a16:creationId xmlns:a16="http://schemas.microsoft.com/office/drawing/2014/main" id="{874B67E2-3D32-7488-E546-AE20ED5004B0}"/>
              </a:ext>
            </a:extLst>
          </p:cNvPr>
          <p:cNvSpPr txBox="1">
            <a:spLocks/>
          </p:cNvSpPr>
          <p:nvPr/>
        </p:nvSpPr>
        <p:spPr>
          <a:xfrm>
            <a:off x="0" y="6239246"/>
            <a:ext cx="2467992" cy="618754"/>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08000"/>
            <a:r>
              <a:rPr lang="en-GB" sz="1600" b="1" dirty="0">
                <a:latin typeface="Segoe Print" panose="02000600000000000000" pitchFamily="2" charset="0"/>
              </a:rPr>
              <a:t>Part I - General</a:t>
            </a:r>
          </a:p>
        </p:txBody>
      </p:sp>
    </p:spTree>
    <p:extLst>
      <p:ext uri="{BB962C8B-B14F-4D97-AF65-F5344CB8AC3E}">
        <p14:creationId xmlns:p14="http://schemas.microsoft.com/office/powerpoint/2010/main" val="187601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A0F747-9B14-4EA9-8D74-ED360F8C8DCC}"/>
              </a:ext>
            </a:extLst>
          </p:cNvPr>
          <p:cNvPicPr>
            <a:picLocks noChangeAspect="1"/>
          </p:cNvPicPr>
          <p:nvPr/>
        </p:nvPicPr>
        <p:blipFill rotWithShape="1">
          <a:blip r:embed="rId2">
            <a:extLst>
              <a:ext uri="{28A0092B-C50C-407E-A947-70E740481C1C}">
                <a14:useLocalDpi xmlns:a14="http://schemas.microsoft.com/office/drawing/2010/main" val="0"/>
              </a:ext>
            </a:extLst>
          </a:blip>
          <a:srcRect t="17324"/>
          <a:stretch/>
        </p:blipFill>
        <p:spPr>
          <a:xfrm>
            <a:off x="988301" y="2077374"/>
            <a:ext cx="7019752" cy="3327140"/>
          </a:xfrm>
          <a:prstGeom prst="rect">
            <a:avLst/>
          </a:prstGeom>
        </p:spPr>
      </p:pic>
      <p:sp>
        <p:nvSpPr>
          <p:cNvPr id="2" name="Title 1">
            <a:extLst>
              <a:ext uri="{FF2B5EF4-FFF2-40B4-BE49-F238E27FC236}">
                <a16:creationId xmlns:a16="http://schemas.microsoft.com/office/drawing/2014/main" id="{2EEBFB13-4C17-89D1-EED5-1D13E884823D}"/>
              </a:ext>
            </a:extLst>
          </p:cNvPr>
          <p:cNvSpPr>
            <a:spLocks noGrp="1"/>
          </p:cNvSpPr>
          <p:nvPr>
            <p:ph type="title"/>
          </p:nvPr>
        </p:nvSpPr>
        <p:spPr/>
        <p:txBody>
          <a:bodyPr/>
          <a:lstStyle/>
          <a:p>
            <a:r>
              <a:rPr lang="en-GB" dirty="0"/>
              <a:t>TR6.4.5 – Viewing of Images</a:t>
            </a:r>
          </a:p>
        </p:txBody>
      </p:sp>
      <p:sp>
        <p:nvSpPr>
          <p:cNvPr id="10" name="Content Placeholder 2">
            <a:extLst>
              <a:ext uri="{FF2B5EF4-FFF2-40B4-BE49-F238E27FC236}">
                <a16:creationId xmlns:a16="http://schemas.microsoft.com/office/drawing/2014/main" id="{CFC4CF22-4E3E-408C-B931-A03FB676C1B2}"/>
              </a:ext>
            </a:extLst>
          </p:cNvPr>
          <p:cNvSpPr>
            <a:spLocks noGrp="1"/>
          </p:cNvSpPr>
          <p:nvPr>
            <p:ph idx="1"/>
          </p:nvPr>
        </p:nvSpPr>
        <p:spPr>
          <a:xfrm>
            <a:off x="457200" y="2132511"/>
            <a:ext cx="8229600" cy="2828055"/>
          </a:xfrm>
          <a:solidFill>
            <a:srgbClr val="E30D4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spAutoFit/>
          </a:bodyPr>
          <a:lstStyle/>
          <a:p>
            <a:pPr marL="0" indent="0" algn="just">
              <a:buNone/>
            </a:pPr>
            <a:r>
              <a:rPr lang="en-GB" sz="2400" b="1" i="1" dirty="0">
                <a:solidFill>
                  <a:schemeClr val="bg1"/>
                </a:solidFill>
                <a:latin typeface="Segoe Print" panose="02000600000000000000" pitchFamily="2" charset="0"/>
              </a:rPr>
              <a:t>Existing Rule (no change):</a:t>
            </a:r>
          </a:p>
          <a:p>
            <a:pPr marL="0" indent="0" algn="just">
              <a:buNone/>
            </a:pPr>
            <a:r>
              <a:rPr lang="en-GB" sz="2000" b="1" dirty="0">
                <a:solidFill>
                  <a:schemeClr val="bg1"/>
                </a:solidFill>
                <a:latin typeface="DINOT-Bold" panose="02000503030000020004"/>
              </a:rPr>
              <a:t>Athletes in field events may view images of trials but devices must not be taken to competition area.</a:t>
            </a:r>
          </a:p>
          <a:p>
            <a:pPr marL="0" indent="0" algn="just">
              <a:buNone/>
            </a:pPr>
            <a:endParaRPr lang="en-GB" sz="2400" b="1" i="1" dirty="0">
              <a:solidFill>
                <a:schemeClr val="bg1"/>
              </a:solidFill>
              <a:latin typeface="Segoe Print" panose="02000600000000000000" pitchFamily="2" charset="0"/>
            </a:endParaRPr>
          </a:p>
          <a:p>
            <a:pPr marL="0" indent="0" algn="just">
              <a:buNone/>
            </a:pPr>
            <a:r>
              <a:rPr lang="en-GB" sz="2400" b="1" i="1" dirty="0">
                <a:solidFill>
                  <a:schemeClr val="bg1"/>
                </a:solidFill>
                <a:latin typeface="Segoe Print" panose="02000600000000000000" pitchFamily="2" charset="0"/>
              </a:rPr>
              <a:t>Clarification:</a:t>
            </a:r>
          </a:p>
          <a:p>
            <a:pPr marL="0" indent="0" algn="just">
              <a:buNone/>
            </a:pPr>
            <a:r>
              <a:rPr lang="en-GB" sz="2000" b="1" dirty="0">
                <a:solidFill>
                  <a:schemeClr val="bg1"/>
                </a:solidFill>
                <a:latin typeface="DINOT-Bold" panose="02000503030000020004"/>
              </a:rPr>
              <a:t>The athlete may hold the device whilst communicating with the persons who have taken the images</a:t>
            </a:r>
          </a:p>
        </p:txBody>
      </p:sp>
      <p:sp>
        <p:nvSpPr>
          <p:cNvPr id="3" name="Title 1">
            <a:extLst>
              <a:ext uri="{FF2B5EF4-FFF2-40B4-BE49-F238E27FC236}">
                <a16:creationId xmlns:a16="http://schemas.microsoft.com/office/drawing/2014/main" id="{DFFED047-CBB7-614F-5938-02740D8858DB}"/>
              </a:ext>
            </a:extLst>
          </p:cNvPr>
          <p:cNvSpPr txBox="1">
            <a:spLocks/>
          </p:cNvSpPr>
          <p:nvPr/>
        </p:nvSpPr>
        <p:spPr>
          <a:xfrm>
            <a:off x="0" y="6239246"/>
            <a:ext cx="2467992" cy="618754"/>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08000"/>
            <a:r>
              <a:rPr lang="en-GB" sz="1600" b="1" dirty="0">
                <a:latin typeface="Segoe Print" panose="02000600000000000000" pitchFamily="2" charset="0"/>
              </a:rPr>
              <a:t>Part I - General</a:t>
            </a:r>
          </a:p>
        </p:txBody>
      </p:sp>
    </p:spTree>
    <p:extLst>
      <p:ext uri="{BB962C8B-B14F-4D97-AF65-F5344CB8AC3E}">
        <p14:creationId xmlns:p14="http://schemas.microsoft.com/office/powerpoint/2010/main" val="68454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4629C-4EE3-55F4-0EB7-D6212DD7BEFF}"/>
              </a:ext>
            </a:extLst>
          </p:cNvPr>
          <p:cNvSpPr>
            <a:spLocks noGrp="1"/>
          </p:cNvSpPr>
          <p:nvPr>
            <p:ph type="title"/>
          </p:nvPr>
        </p:nvSpPr>
        <p:spPr/>
        <p:txBody>
          <a:bodyPr/>
          <a:lstStyle/>
          <a:p>
            <a:r>
              <a:rPr lang="en-GB" dirty="0"/>
              <a:t>TR7 – Warnings and Disqualifications</a:t>
            </a:r>
          </a:p>
        </p:txBody>
      </p:sp>
      <p:pic>
        <p:nvPicPr>
          <p:cNvPr id="5" name="Picture 4">
            <a:extLst>
              <a:ext uri="{FF2B5EF4-FFF2-40B4-BE49-F238E27FC236}">
                <a16:creationId xmlns:a16="http://schemas.microsoft.com/office/drawing/2014/main" id="{DAEE2B38-174D-7A89-1F7D-878A17902C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10" y="1568312"/>
            <a:ext cx="8912180" cy="4221804"/>
          </a:xfrm>
          <a:prstGeom prst="rect">
            <a:avLst/>
          </a:prstGeom>
        </p:spPr>
      </p:pic>
      <p:sp>
        <p:nvSpPr>
          <p:cNvPr id="6" name="Content Placeholder 2">
            <a:extLst>
              <a:ext uri="{FF2B5EF4-FFF2-40B4-BE49-F238E27FC236}">
                <a16:creationId xmlns:a16="http://schemas.microsoft.com/office/drawing/2014/main" id="{D34EEF03-7D65-D89B-889A-46D00F4033D9}"/>
              </a:ext>
            </a:extLst>
          </p:cNvPr>
          <p:cNvSpPr>
            <a:spLocks noGrp="1"/>
          </p:cNvSpPr>
          <p:nvPr>
            <p:ph idx="1"/>
          </p:nvPr>
        </p:nvSpPr>
        <p:spPr>
          <a:xfrm>
            <a:off x="457200" y="2095530"/>
            <a:ext cx="8229600" cy="2988098"/>
          </a:xfrm>
          <a:solidFill>
            <a:srgbClr val="E30D4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spAutoFit/>
          </a:bodyPr>
          <a:lstStyle/>
          <a:p>
            <a:pPr marL="0" indent="0" algn="just">
              <a:buNone/>
            </a:pPr>
            <a:r>
              <a:rPr lang="en-GB" sz="2400" b="1" i="1" dirty="0">
                <a:solidFill>
                  <a:schemeClr val="bg1"/>
                </a:solidFill>
                <a:latin typeface="Segoe Print" panose="02000600000000000000" pitchFamily="2" charset="0"/>
              </a:rPr>
              <a:t>Clarification:</a:t>
            </a:r>
          </a:p>
          <a:p>
            <a:pPr marL="0" indent="0" algn="just">
              <a:buNone/>
            </a:pPr>
            <a:r>
              <a:rPr lang="en-GB" sz="2000" b="1" dirty="0">
                <a:solidFill>
                  <a:schemeClr val="bg1"/>
                </a:solidFill>
                <a:latin typeface="DINOT-Bold" panose="02000503030000020004"/>
              </a:rPr>
              <a:t>There has been a substantial change to TR7 with many of the sections changing number.</a:t>
            </a:r>
          </a:p>
          <a:p>
            <a:pPr marL="0" indent="0" algn="just">
              <a:buNone/>
            </a:pPr>
            <a:r>
              <a:rPr lang="en-GB" sz="2000" b="1" dirty="0">
                <a:solidFill>
                  <a:schemeClr val="bg1"/>
                </a:solidFill>
                <a:latin typeface="DINOT-Bold" panose="02000503030000020004"/>
              </a:rPr>
              <a:t>It is worth reviewing this rule in full to be prepared for stating rule numbers with any warnings or disqualifications issued.</a:t>
            </a:r>
          </a:p>
          <a:p>
            <a:pPr marL="0" indent="0" algn="just">
              <a:buNone/>
            </a:pPr>
            <a:r>
              <a:rPr lang="en-GB" sz="2000" b="1" dirty="0">
                <a:solidFill>
                  <a:schemeClr val="bg1"/>
                </a:solidFill>
                <a:latin typeface="DINOT-Bold" panose="02000503030000020004"/>
              </a:rPr>
              <a:t>There is a useful table of rules applicable to disqualifications on the World Athletics website under “Manuals &amp; Guidelines” here: </a:t>
            </a:r>
          </a:p>
          <a:p>
            <a:pPr marL="0" indent="0" algn="just">
              <a:buNone/>
            </a:pPr>
            <a:r>
              <a:rPr lang="en-GB" sz="2000" dirty="0">
                <a:hlinkClick r:id="rId3"/>
              </a:rPr>
              <a:t>Technical Information | Official Documents (worldathletics.org)</a:t>
            </a:r>
            <a:endParaRPr lang="en-GB" sz="2000" b="1" dirty="0">
              <a:solidFill>
                <a:schemeClr val="bg1"/>
              </a:solidFill>
              <a:latin typeface="DINOT-Bold" panose="02000503030000020004"/>
            </a:endParaRPr>
          </a:p>
        </p:txBody>
      </p:sp>
      <p:sp>
        <p:nvSpPr>
          <p:cNvPr id="8" name="Title 1">
            <a:extLst>
              <a:ext uri="{FF2B5EF4-FFF2-40B4-BE49-F238E27FC236}">
                <a16:creationId xmlns:a16="http://schemas.microsoft.com/office/drawing/2014/main" id="{A48B6309-BB28-0B3F-823F-5B8F99DFF5E8}"/>
              </a:ext>
            </a:extLst>
          </p:cNvPr>
          <p:cNvSpPr txBox="1">
            <a:spLocks/>
          </p:cNvSpPr>
          <p:nvPr/>
        </p:nvSpPr>
        <p:spPr>
          <a:xfrm>
            <a:off x="0" y="6239246"/>
            <a:ext cx="2467992" cy="618754"/>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08000"/>
            <a:r>
              <a:rPr lang="en-GB" sz="1600" b="1" dirty="0">
                <a:latin typeface="Segoe Print" panose="02000600000000000000" pitchFamily="2" charset="0"/>
              </a:rPr>
              <a:t>Part I - General</a:t>
            </a:r>
          </a:p>
        </p:txBody>
      </p:sp>
    </p:spTree>
    <p:extLst>
      <p:ext uri="{BB962C8B-B14F-4D97-AF65-F5344CB8AC3E}">
        <p14:creationId xmlns:p14="http://schemas.microsoft.com/office/powerpoint/2010/main" val="65292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134181-32F4-4586-80FF-316FFA8475C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88300" y="2175029"/>
            <a:ext cx="7002434" cy="3431147"/>
          </a:xfrm>
          <a:prstGeom prst="rect">
            <a:avLst/>
          </a:prstGeom>
        </p:spPr>
      </p:pic>
      <p:sp>
        <p:nvSpPr>
          <p:cNvPr id="5" name="Rectangle 4">
            <a:extLst>
              <a:ext uri="{FF2B5EF4-FFF2-40B4-BE49-F238E27FC236}">
                <a16:creationId xmlns:a16="http://schemas.microsoft.com/office/drawing/2014/main" id="{E628EA8A-CD89-2376-5ACC-50FF0E15F242}"/>
              </a:ext>
            </a:extLst>
          </p:cNvPr>
          <p:cNvSpPr/>
          <p:nvPr/>
        </p:nvSpPr>
        <p:spPr>
          <a:xfrm>
            <a:off x="964121" y="2129841"/>
            <a:ext cx="1178942" cy="1299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246845D-3092-A87A-56BB-7B6CF6DDBBED}"/>
              </a:ext>
            </a:extLst>
          </p:cNvPr>
          <p:cNvSpPr>
            <a:spLocks noGrp="1"/>
          </p:cNvSpPr>
          <p:nvPr>
            <p:ph type="title"/>
          </p:nvPr>
        </p:nvSpPr>
        <p:spPr/>
        <p:txBody>
          <a:bodyPr>
            <a:normAutofit/>
          </a:bodyPr>
          <a:lstStyle/>
          <a:p>
            <a:r>
              <a:rPr lang="en-GB" dirty="0"/>
              <a:t>TR8.4.1 – Protests at the Start</a:t>
            </a:r>
          </a:p>
        </p:txBody>
      </p:sp>
      <p:sp>
        <p:nvSpPr>
          <p:cNvPr id="12" name="Content Placeholder 2">
            <a:extLst>
              <a:ext uri="{FF2B5EF4-FFF2-40B4-BE49-F238E27FC236}">
                <a16:creationId xmlns:a16="http://schemas.microsoft.com/office/drawing/2014/main" id="{17CE8CEB-7668-42FE-B3D6-7EA7C82FDAF8}"/>
              </a:ext>
            </a:extLst>
          </p:cNvPr>
          <p:cNvSpPr txBox="1">
            <a:spLocks/>
          </p:cNvSpPr>
          <p:nvPr/>
        </p:nvSpPr>
        <p:spPr>
          <a:xfrm>
            <a:off x="1395233" y="2348794"/>
            <a:ext cx="6353533" cy="2249435"/>
          </a:xfrm>
          <a:prstGeom prst="rect">
            <a:avLst/>
          </a:prstGeom>
          <a:solidFill>
            <a:srgbClr val="E30D4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spAutoFit/>
          </a:bodyPr>
          <a:lstStyle>
            <a:defPPr>
              <a:defRPr lang="en-US"/>
            </a:defPPr>
            <a:lvl1pPr marL="0" indent="0" algn="just">
              <a:spcBef>
                <a:spcPct val="20000"/>
              </a:spcBef>
              <a:buFont typeface="Arial" panose="020B0604020202020204" pitchFamily="34" charset="0"/>
              <a:buNone/>
              <a:defRPr sz="2400" b="1" i="1">
                <a:solidFill>
                  <a:schemeClr val="bg1"/>
                </a:solidFill>
                <a:latin typeface="Segoe Print" panose="02000600000000000000" pitchFamily="2" charset="0"/>
                <a:cs typeface="DINOT-Bold" panose="02000503030000020004" pitchFamily="50" charset="0"/>
              </a:defRPr>
            </a:lvl1pPr>
            <a:lvl2pPr marL="742950" indent="-285750">
              <a:spcBef>
                <a:spcPct val="20000"/>
              </a:spcBef>
              <a:buFont typeface="Arial" panose="020B0604020202020204" pitchFamily="34" charset="0"/>
              <a:buChar char="–"/>
              <a:defRPr sz="2800">
                <a:latin typeface="DINOT-Bold" panose="02000503030000020004"/>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a:latin typeface="DINOT-Bold" panose="02000503030000020004"/>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latin typeface="DINOT-Bold" panose="02000503030000020004"/>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latin typeface="DINOT-Bold" panose="02000503030000020004"/>
                <a:ea typeface="Verdana" panose="020B0604030504040204" pitchFamily="34" charset="0"/>
                <a:cs typeface="Verdana" panose="020B0604030504040204" pitchFamily="34" charset="0"/>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r>
              <a:rPr lang="en-GB" dirty="0"/>
              <a:t>Rule Change:</a:t>
            </a:r>
          </a:p>
          <a:p>
            <a:r>
              <a:rPr lang="en-GB" sz="2000" i="0" dirty="0">
                <a:latin typeface="DINOT-Bold" panose="02000503030000020004"/>
              </a:rPr>
              <a:t>If an athlete false starts and is disqualified, under certain circumstances, the athlete can be allowed to compete under protest.</a:t>
            </a:r>
          </a:p>
          <a:p>
            <a:r>
              <a:rPr lang="en-GB" sz="2000" i="0" dirty="0">
                <a:latin typeface="DINOT-Bold" panose="02000503030000020004"/>
              </a:rPr>
              <a:t>This is if there is a borderline case of movement close to the reaction time limit.</a:t>
            </a:r>
          </a:p>
        </p:txBody>
      </p:sp>
      <p:sp>
        <p:nvSpPr>
          <p:cNvPr id="10" name="Title 1">
            <a:extLst>
              <a:ext uri="{FF2B5EF4-FFF2-40B4-BE49-F238E27FC236}">
                <a16:creationId xmlns:a16="http://schemas.microsoft.com/office/drawing/2014/main" id="{5D71CE4A-29A0-881E-6689-FE963805CD83}"/>
              </a:ext>
            </a:extLst>
          </p:cNvPr>
          <p:cNvSpPr txBox="1">
            <a:spLocks/>
          </p:cNvSpPr>
          <p:nvPr/>
        </p:nvSpPr>
        <p:spPr>
          <a:xfrm>
            <a:off x="0" y="6239246"/>
            <a:ext cx="2467992" cy="618754"/>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08000"/>
            <a:r>
              <a:rPr lang="en-GB" sz="1600" b="1" dirty="0">
                <a:latin typeface="Segoe Print" panose="02000600000000000000" pitchFamily="2" charset="0"/>
              </a:rPr>
              <a:t>Part I - General</a:t>
            </a:r>
          </a:p>
        </p:txBody>
      </p:sp>
    </p:spTree>
    <p:extLst>
      <p:ext uri="{BB962C8B-B14F-4D97-AF65-F5344CB8AC3E}">
        <p14:creationId xmlns:p14="http://schemas.microsoft.com/office/powerpoint/2010/main" val="136836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FEE20-BF8F-12E2-87CE-9C2915BB397A}"/>
              </a:ext>
            </a:extLst>
          </p:cNvPr>
          <p:cNvSpPr>
            <a:spLocks noGrp="1"/>
          </p:cNvSpPr>
          <p:nvPr>
            <p:ph type="title"/>
          </p:nvPr>
        </p:nvSpPr>
        <p:spPr>
          <a:xfrm>
            <a:off x="374650" y="731838"/>
            <a:ext cx="8229600" cy="1143000"/>
          </a:xfrm>
        </p:spPr>
        <p:txBody>
          <a:bodyPr/>
          <a:lstStyle/>
          <a:p>
            <a:r>
              <a:rPr lang="en-GB" dirty="0"/>
              <a:t>TR8.4.1 &amp; TR8.4.2 – Protests at the Start</a:t>
            </a:r>
          </a:p>
        </p:txBody>
      </p:sp>
      <p:pic>
        <p:nvPicPr>
          <p:cNvPr id="6" name="Picture 5">
            <a:extLst>
              <a:ext uri="{FF2B5EF4-FFF2-40B4-BE49-F238E27FC236}">
                <a16:creationId xmlns:a16="http://schemas.microsoft.com/office/drawing/2014/main" id="{D2059F12-4EFB-C4AF-72CA-7C5ECF641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709" y="1798931"/>
            <a:ext cx="8462582" cy="4050713"/>
          </a:xfrm>
          <a:prstGeom prst="rect">
            <a:avLst/>
          </a:prstGeom>
        </p:spPr>
      </p:pic>
      <p:sp>
        <p:nvSpPr>
          <p:cNvPr id="8" name="Title 1">
            <a:extLst>
              <a:ext uri="{FF2B5EF4-FFF2-40B4-BE49-F238E27FC236}">
                <a16:creationId xmlns:a16="http://schemas.microsoft.com/office/drawing/2014/main" id="{DDCA622F-25C1-6FFC-69FB-098DB4694BC3}"/>
              </a:ext>
            </a:extLst>
          </p:cNvPr>
          <p:cNvSpPr txBox="1">
            <a:spLocks/>
          </p:cNvSpPr>
          <p:nvPr/>
        </p:nvSpPr>
        <p:spPr>
          <a:xfrm>
            <a:off x="0" y="6239246"/>
            <a:ext cx="2467992" cy="618754"/>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08000"/>
            <a:r>
              <a:rPr lang="en-GB" sz="1600" b="1" dirty="0">
                <a:latin typeface="Segoe Print" panose="02000600000000000000" pitchFamily="2" charset="0"/>
              </a:rPr>
              <a:t>Part I - General</a:t>
            </a:r>
          </a:p>
        </p:txBody>
      </p:sp>
      <p:sp>
        <p:nvSpPr>
          <p:cNvPr id="9" name="Content Placeholder 2">
            <a:extLst>
              <a:ext uri="{FF2B5EF4-FFF2-40B4-BE49-F238E27FC236}">
                <a16:creationId xmlns:a16="http://schemas.microsoft.com/office/drawing/2014/main" id="{E105B1A0-1FAD-89BB-BFEA-9A381EDC91B8}"/>
              </a:ext>
            </a:extLst>
          </p:cNvPr>
          <p:cNvSpPr txBox="1">
            <a:spLocks/>
          </p:cNvSpPr>
          <p:nvPr/>
        </p:nvSpPr>
        <p:spPr>
          <a:xfrm>
            <a:off x="605730" y="2341504"/>
            <a:ext cx="7767440" cy="2372545"/>
          </a:xfrm>
          <a:prstGeom prst="rect">
            <a:avLst/>
          </a:prstGeom>
          <a:solidFill>
            <a:srgbClr val="E30D4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spAutoFit/>
          </a:bodyPr>
          <a:lstStyle>
            <a:lvl1pPr marL="0" indent="0" algn="just">
              <a:spcBef>
                <a:spcPct val="20000"/>
              </a:spcBef>
              <a:buFont typeface="Arial" panose="020B0604020202020204" pitchFamily="34" charset="0"/>
              <a:buNone/>
              <a:defRPr sz="2400" b="1" i="1">
                <a:solidFill>
                  <a:schemeClr val="bg1"/>
                </a:solidFill>
                <a:latin typeface="Segoe Print" panose="02000600000000000000" pitchFamily="2" charset="0"/>
                <a:cs typeface="DINOT-Bold" panose="02000503030000020004" pitchFamily="50" charset="0"/>
              </a:defRPr>
            </a:lvl1pPr>
            <a:lvl2pPr marL="742950" indent="-285750">
              <a:spcBef>
                <a:spcPct val="20000"/>
              </a:spcBef>
              <a:buFont typeface="Arial" panose="020B0604020202020204" pitchFamily="34" charset="0"/>
              <a:buChar char="–"/>
              <a:defRPr sz="2800">
                <a:latin typeface="DINOT-Bold" panose="02000503030000020004"/>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buChar char="•"/>
              <a:defRPr sz="2400">
                <a:latin typeface="DINOT-Bold" panose="02000503030000020004"/>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buChar char="–"/>
              <a:defRPr sz="2000">
                <a:latin typeface="DINOT-Bold" panose="02000503030000020004"/>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buChar char="»"/>
              <a:defRPr sz="2000">
                <a:latin typeface="DINOT-Bold" panose="02000503030000020004"/>
                <a:ea typeface="Verdana" panose="020B0604030504040204" pitchFamily="34" charset="0"/>
                <a:cs typeface="Verdana" panose="020B0604030504040204" pitchFamily="34" charset="0"/>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r>
              <a:rPr lang="en-GB" dirty="0"/>
              <a:t>Rule Change:</a:t>
            </a:r>
          </a:p>
          <a:p>
            <a:r>
              <a:rPr lang="en-GB" sz="2000" i="0" dirty="0">
                <a:latin typeface="DINOT-Bold" panose="02000503030000020004"/>
              </a:rPr>
              <a:t>Addition of a red and white (diagonally halved) card</a:t>
            </a:r>
          </a:p>
          <a:p>
            <a:r>
              <a:rPr lang="en-GB" sz="2000" i="0" dirty="0">
                <a:latin typeface="DINOT-Bold" panose="02000503030000020004"/>
              </a:rPr>
              <a:t>to be used for any athlete running under protest.</a:t>
            </a:r>
          </a:p>
          <a:p>
            <a:endParaRPr lang="en-GB" sz="2000" i="0" dirty="0">
              <a:latin typeface="DINOT-Bold" panose="02000503030000020004"/>
            </a:endParaRPr>
          </a:p>
          <a:p>
            <a:r>
              <a:rPr lang="en-GB" sz="2000" i="0" dirty="0">
                <a:latin typeface="DINOT-Bold" panose="02000503030000020004"/>
              </a:rPr>
              <a:t>Any athlete making a protest after a race is run relating to a failure to recall or abort a start must have made a bona fide effort in the race.</a:t>
            </a:r>
          </a:p>
        </p:txBody>
      </p:sp>
      <p:pic>
        <p:nvPicPr>
          <p:cNvPr id="13" name="Picture 12">
            <a:extLst>
              <a:ext uri="{FF2B5EF4-FFF2-40B4-BE49-F238E27FC236}">
                <a16:creationId xmlns:a16="http://schemas.microsoft.com/office/drawing/2014/main" id="{37FCDE26-116B-8AA8-2781-425998B528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3764" y="2519823"/>
            <a:ext cx="1030310" cy="1342417"/>
          </a:xfrm>
          <a:prstGeom prst="rect">
            <a:avLst/>
          </a:prstGeom>
        </p:spPr>
      </p:pic>
    </p:spTree>
    <p:extLst>
      <p:ext uri="{BB962C8B-B14F-4D97-AF65-F5344CB8AC3E}">
        <p14:creationId xmlns:p14="http://schemas.microsoft.com/office/powerpoint/2010/main" val="123070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910</TotalTime>
  <Words>1852</Words>
  <Application>Microsoft Office PowerPoint</Application>
  <PresentationFormat>On-screen Show (4:3)</PresentationFormat>
  <Paragraphs>208</Paragraphs>
  <Slides>31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Barlow Light</vt:lpstr>
      <vt:lpstr>Calibri</vt:lpstr>
      <vt:lpstr>DINOT-Bold</vt:lpstr>
      <vt:lpstr>DINOT-Light</vt:lpstr>
      <vt:lpstr>Fierce Vector</vt:lpstr>
      <vt:lpstr>Segoe Print</vt:lpstr>
      <vt:lpstr>Verdana</vt:lpstr>
      <vt:lpstr>Office Theme</vt:lpstr>
      <vt:lpstr>PowerPoint Presentation</vt:lpstr>
      <vt:lpstr>How are World Athletics Rule changes made?</vt:lpstr>
      <vt:lpstr>Changes to Competition Rules (CR)</vt:lpstr>
      <vt:lpstr>Changes to Technical Rules (TR)</vt:lpstr>
      <vt:lpstr>TR4.3 – Simultaneous Entries</vt:lpstr>
      <vt:lpstr>TR6.4.5 – Viewing of Images</vt:lpstr>
      <vt:lpstr>TR7 – Warnings and Disqualifications</vt:lpstr>
      <vt:lpstr>TR8.4.1 – Protests at the Start</vt:lpstr>
      <vt:lpstr>TR8.4.1 &amp; TR8.4.2 – Protests at the Start</vt:lpstr>
      <vt:lpstr>TR16.5.3 – Disturbing the Start</vt:lpstr>
      <vt:lpstr>TR19.19 – Photo Finish Operation</vt:lpstr>
      <vt:lpstr>TR20.2.1 – Middle Distance Qualification</vt:lpstr>
      <vt:lpstr>TR20.4 – Track Draws – “Preferred” Lanes</vt:lpstr>
      <vt:lpstr>TR24.7 – Passing of the Baton?</vt:lpstr>
      <vt:lpstr>TR24.11</vt:lpstr>
      <vt:lpstr>TR25.2 – Practice Trials for Field Events</vt:lpstr>
      <vt:lpstr>TR25.17 – Clarification: Timing for Competition Trials</vt:lpstr>
      <vt:lpstr>TR28.1 – Pole Vault: Movement of the Crossbar</vt:lpstr>
      <vt:lpstr>TR28.11 – Use of Other Athletes’ Vaulting Poles</vt:lpstr>
      <vt:lpstr>TR29.5 – Construction of Take-Off Boards</vt:lpstr>
      <vt:lpstr>TR29.19 – Absence During Competition</vt:lpstr>
      <vt:lpstr>TR30.1.1 – Clarification: Take-off in Horizontal Jumps</vt:lpstr>
      <vt:lpstr>TR31.2</vt:lpstr>
      <vt:lpstr>TR32.3</vt:lpstr>
      <vt:lpstr>TR32.4 – Assistance in Throwing Events</vt:lpstr>
      <vt:lpstr>TR32.14.2 – Clarifications: Throwing Events</vt:lpstr>
      <vt:lpstr>TR39.8.5 – Combined Events Lane Draws</vt:lpstr>
      <vt:lpstr>“Short Track” &amp; Technical Rule 45.1</vt:lpstr>
      <vt:lpstr>Is that everything?</vt:lpstr>
      <vt:lpstr>What about other governing bodies?</vt:lpstr>
      <vt:lpstr>Useful Rule Resources</vt:lpstr>
    </vt:vector>
  </TitlesOfParts>
  <Company>WebBox Digital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Graham Sanders</dc:creator>
  <cp:lastModifiedBy>Heather Nelson</cp:lastModifiedBy>
  <cp:revision>49</cp:revision>
  <dcterms:created xsi:type="dcterms:W3CDTF">2017-06-29T13:32:36Z</dcterms:created>
  <dcterms:modified xsi:type="dcterms:W3CDTF">2024-03-16T22:02:47Z</dcterms:modified>
</cp:coreProperties>
</file>